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4" r:id="rId1"/>
    <p:sldMasterId id="2147483857" r:id="rId2"/>
  </p:sldMasterIdLst>
  <p:notesMasterIdLst>
    <p:notesMasterId r:id="rId130"/>
  </p:notesMasterIdLst>
  <p:sldIdLst>
    <p:sldId id="325" r:id="rId3"/>
    <p:sldId id="346" r:id="rId4"/>
    <p:sldId id="326" r:id="rId5"/>
    <p:sldId id="357" r:id="rId6"/>
    <p:sldId id="257" r:id="rId7"/>
    <p:sldId id="363" r:id="rId8"/>
    <p:sldId id="327" r:id="rId9"/>
    <p:sldId id="356" r:id="rId10"/>
    <p:sldId id="342" r:id="rId11"/>
    <p:sldId id="328" r:id="rId12"/>
    <p:sldId id="349" r:id="rId13"/>
    <p:sldId id="347" r:id="rId14"/>
    <p:sldId id="348" r:id="rId15"/>
    <p:sldId id="343" r:id="rId16"/>
    <p:sldId id="344" r:id="rId17"/>
    <p:sldId id="371" r:id="rId18"/>
    <p:sldId id="397" r:id="rId19"/>
    <p:sldId id="398" r:id="rId20"/>
    <p:sldId id="429" r:id="rId21"/>
    <p:sldId id="350" r:id="rId22"/>
    <p:sldId id="351" r:id="rId23"/>
    <p:sldId id="352" r:id="rId24"/>
    <p:sldId id="392" r:id="rId25"/>
    <p:sldId id="353" r:id="rId26"/>
    <p:sldId id="355" r:id="rId27"/>
    <p:sldId id="372" r:id="rId28"/>
    <p:sldId id="373" r:id="rId29"/>
    <p:sldId id="394" r:id="rId30"/>
    <p:sldId id="393" r:id="rId31"/>
    <p:sldId id="358" r:id="rId32"/>
    <p:sldId id="359" r:id="rId33"/>
    <p:sldId id="272" r:id="rId34"/>
    <p:sldId id="273" r:id="rId35"/>
    <p:sldId id="274" r:id="rId36"/>
    <p:sldId id="329" r:id="rId37"/>
    <p:sldId id="330" r:id="rId38"/>
    <p:sldId id="331" r:id="rId39"/>
    <p:sldId id="332" r:id="rId40"/>
    <p:sldId id="360" r:id="rId41"/>
    <p:sldId id="336" r:id="rId42"/>
    <p:sldId id="279" r:id="rId43"/>
    <p:sldId id="283" r:id="rId44"/>
    <p:sldId id="339" r:id="rId45"/>
    <p:sldId id="285" r:id="rId46"/>
    <p:sldId id="286" r:id="rId47"/>
    <p:sldId id="289" r:id="rId48"/>
    <p:sldId id="287" r:id="rId49"/>
    <p:sldId id="290" r:id="rId50"/>
    <p:sldId id="395" r:id="rId51"/>
    <p:sldId id="292" r:id="rId52"/>
    <p:sldId id="267" r:id="rId53"/>
    <p:sldId id="364" r:id="rId54"/>
    <p:sldId id="366" r:id="rId55"/>
    <p:sldId id="367" r:id="rId56"/>
    <p:sldId id="379" r:id="rId57"/>
    <p:sldId id="380" r:id="rId58"/>
    <p:sldId id="368" r:id="rId59"/>
    <p:sldId id="401" r:id="rId60"/>
    <p:sldId id="375" r:id="rId61"/>
    <p:sldId id="402" r:id="rId62"/>
    <p:sldId id="403" r:id="rId63"/>
    <p:sldId id="400" r:id="rId64"/>
    <p:sldId id="376" r:id="rId65"/>
    <p:sldId id="377" r:id="rId66"/>
    <p:sldId id="381" r:id="rId67"/>
    <p:sldId id="404" r:id="rId68"/>
    <p:sldId id="396" r:id="rId69"/>
    <p:sldId id="405" r:id="rId70"/>
    <p:sldId id="406" r:id="rId71"/>
    <p:sldId id="382" r:id="rId72"/>
    <p:sldId id="407" r:id="rId73"/>
    <p:sldId id="383" r:id="rId74"/>
    <p:sldId id="384" r:id="rId75"/>
    <p:sldId id="409" r:id="rId76"/>
    <p:sldId id="410" r:id="rId77"/>
    <p:sldId id="412" r:id="rId78"/>
    <p:sldId id="411" r:id="rId79"/>
    <p:sldId id="408" r:id="rId80"/>
    <p:sldId id="385" r:id="rId81"/>
    <p:sldId id="386" r:id="rId82"/>
    <p:sldId id="413" r:id="rId83"/>
    <p:sldId id="414" r:id="rId84"/>
    <p:sldId id="419" r:id="rId85"/>
    <p:sldId id="415" r:id="rId86"/>
    <p:sldId id="416" r:id="rId87"/>
    <p:sldId id="288" r:id="rId88"/>
    <p:sldId id="417" r:id="rId89"/>
    <p:sldId id="418" r:id="rId90"/>
    <p:sldId id="291" r:id="rId91"/>
    <p:sldId id="388" r:id="rId92"/>
    <p:sldId id="421" r:id="rId93"/>
    <p:sldId id="425" r:id="rId94"/>
    <p:sldId id="426" r:id="rId95"/>
    <p:sldId id="423" r:id="rId96"/>
    <p:sldId id="424" r:id="rId97"/>
    <p:sldId id="427" r:id="rId98"/>
    <p:sldId id="420" r:id="rId99"/>
    <p:sldId id="390" r:id="rId100"/>
    <p:sldId id="391" r:id="rId101"/>
    <p:sldId id="258" r:id="rId102"/>
    <p:sldId id="260" r:id="rId103"/>
    <p:sldId id="262" r:id="rId104"/>
    <p:sldId id="446" r:id="rId105"/>
    <p:sldId id="263" r:id="rId106"/>
    <p:sldId id="437" r:id="rId107"/>
    <p:sldId id="264" r:id="rId108"/>
    <p:sldId id="280" r:id="rId109"/>
    <p:sldId id="268" r:id="rId110"/>
    <p:sldId id="270" r:id="rId111"/>
    <p:sldId id="431" r:id="rId112"/>
    <p:sldId id="438" r:id="rId113"/>
    <p:sldId id="271" r:id="rId114"/>
    <p:sldId id="432" r:id="rId115"/>
    <p:sldId id="433" r:id="rId116"/>
    <p:sldId id="275" r:id="rId117"/>
    <p:sldId id="434" r:id="rId118"/>
    <p:sldId id="439" r:id="rId119"/>
    <p:sldId id="440" r:id="rId120"/>
    <p:sldId id="441" r:id="rId121"/>
    <p:sldId id="442" r:id="rId122"/>
    <p:sldId id="265" r:id="rId123"/>
    <p:sldId id="266" r:id="rId124"/>
    <p:sldId id="443" r:id="rId125"/>
    <p:sldId id="430" r:id="rId126"/>
    <p:sldId id="324" r:id="rId127"/>
    <p:sldId id="445" r:id="rId128"/>
    <p:sldId id="341" r:id="rId1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E3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1138C3-E843-D641-A3B5-ED07DC301074}" v="4489" dt="2024-03-02T22:30:52.0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178"/>
    <p:restoredTop sz="84759"/>
  </p:normalViewPr>
  <p:slideViewPr>
    <p:cSldViewPr snapToGrid="0">
      <p:cViewPr varScale="1">
        <p:scale>
          <a:sx n="64" d="100"/>
          <a:sy n="64" d="100"/>
        </p:scale>
        <p:origin x="108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tableStyles" Target="tableStyle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notesMaster" Target="notesMasters/notesMaster1.xml"/><Relationship Id="rId135" Type="http://schemas.microsoft.com/office/2016/11/relationships/changesInfo" Target="changesInfos/changesInfo1.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presProps" Target="presProps.xml"/><Relationship Id="rId136" Type="http://schemas.microsoft.com/office/2015/10/relationships/revisionInfo" Target="revisionInfo.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viewProps" Target="viewProp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bby Bruce" userId="3058c8c1-4bfd-455e-878e-43f1fa6ea2d1" providerId="ADAL" clId="{AF1138C3-E843-D641-A3B5-ED07DC301074}"/>
    <pc:docChg chg="undo custSel addSld delSld modSld sldOrd">
      <pc:chgData name="Bobby Bruce" userId="3058c8c1-4bfd-455e-878e-43f1fa6ea2d1" providerId="ADAL" clId="{AF1138C3-E843-D641-A3B5-ED07DC301074}" dt="2024-03-02T23:35:08.690" v="23749" actId="20577"/>
      <pc:docMkLst>
        <pc:docMk/>
      </pc:docMkLst>
      <pc:sldChg chg="modSp mod modNotesTx">
        <pc:chgData name="Bobby Bruce" userId="3058c8c1-4bfd-455e-878e-43f1fa6ea2d1" providerId="ADAL" clId="{AF1138C3-E843-D641-A3B5-ED07DC301074}" dt="2024-03-02T06:55:52.013" v="23107" actId="1076"/>
        <pc:sldMkLst>
          <pc:docMk/>
          <pc:sldMk cId="1556390802" sldId="257"/>
        </pc:sldMkLst>
        <pc:spChg chg="mod">
          <ac:chgData name="Bobby Bruce" userId="3058c8c1-4bfd-455e-878e-43f1fa6ea2d1" providerId="ADAL" clId="{AF1138C3-E843-D641-A3B5-ED07DC301074}" dt="2024-03-02T06:55:47.789" v="23106" actId="14100"/>
          <ac:spMkLst>
            <pc:docMk/>
            <pc:sldMk cId="1556390802" sldId="257"/>
            <ac:spMk id="3" creationId="{CD530E16-699E-D9D5-0BC7-37FCE07E4C50}"/>
          </ac:spMkLst>
        </pc:spChg>
        <pc:spChg chg="mod">
          <ac:chgData name="Bobby Bruce" userId="3058c8c1-4bfd-455e-878e-43f1fa6ea2d1" providerId="ADAL" clId="{AF1138C3-E843-D641-A3B5-ED07DC301074}" dt="2024-03-02T06:55:27.761" v="23103" actId="255"/>
          <ac:spMkLst>
            <pc:docMk/>
            <pc:sldMk cId="1556390802" sldId="257"/>
            <ac:spMk id="4" creationId="{37C7F24C-F4B3-8901-066E-FACE3E7423F3}"/>
          </ac:spMkLst>
        </pc:spChg>
        <pc:spChg chg="mod">
          <ac:chgData name="Bobby Bruce" userId="3058c8c1-4bfd-455e-878e-43f1fa6ea2d1" providerId="ADAL" clId="{AF1138C3-E843-D641-A3B5-ED07DC301074}" dt="2024-03-02T06:55:52.013" v="23107" actId="1076"/>
          <ac:spMkLst>
            <pc:docMk/>
            <pc:sldMk cId="1556390802" sldId="257"/>
            <ac:spMk id="5" creationId="{636DEB9C-AC95-6EA6-59BD-F3E83E5005AE}"/>
          </ac:spMkLst>
        </pc:spChg>
      </pc:sldChg>
      <pc:sldChg chg="modSp add mod">
        <pc:chgData name="Bobby Bruce" userId="3058c8c1-4bfd-455e-878e-43f1fa6ea2d1" providerId="ADAL" clId="{AF1138C3-E843-D641-A3B5-ED07DC301074}" dt="2024-03-02T05:45:00.170" v="18675" actId="207"/>
        <pc:sldMkLst>
          <pc:docMk/>
          <pc:sldMk cId="3562585778" sldId="258"/>
        </pc:sldMkLst>
        <pc:spChg chg="mod">
          <ac:chgData name="Bobby Bruce" userId="3058c8c1-4bfd-455e-878e-43f1fa6ea2d1" providerId="ADAL" clId="{AF1138C3-E843-D641-A3B5-ED07DC301074}" dt="2024-03-02T05:45:00.170" v="18675" actId="207"/>
          <ac:spMkLst>
            <pc:docMk/>
            <pc:sldMk cId="3562585778" sldId="258"/>
            <ac:spMk id="3" creationId="{B4EBC093-235A-C244-8F2E-C2826C127657}"/>
          </ac:spMkLst>
        </pc:spChg>
        <pc:spChg chg="mod">
          <ac:chgData name="Bobby Bruce" userId="3058c8c1-4bfd-455e-878e-43f1fa6ea2d1" providerId="ADAL" clId="{AF1138C3-E843-D641-A3B5-ED07DC301074}" dt="2024-03-02T05:45:00.170" v="18675" actId="207"/>
          <ac:spMkLst>
            <pc:docMk/>
            <pc:sldMk cId="3562585778" sldId="258"/>
            <ac:spMk id="10" creationId="{F1D07511-BAC7-3466-18E5-2A0BAACA8C4F}"/>
          </ac:spMkLst>
        </pc:spChg>
        <pc:spChg chg="mod">
          <ac:chgData name="Bobby Bruce" userId="3058c8c1-4bfd-455e-878e-43f1fa6ea2d1" providerId="ADAL" clId="{AF1138C3-E843-D641-A3B5-ED07DC301074}" dt="2024-03-02T05:45:00.170" v="18675" actId="207"/>
          <ac:spMkLst>
            <pc:docMk/>
            <pc:sldMk cId="3562585778" sldId="258"/>
            <ac:spMk id="11" creationId="{6D032BD6-D1DF-959F-1B81-63E1CF66A5E4}"/>
          </ac:spMkLst>
        </pc:spChg>
        <pc:spChg chg="mod">
          <ac:chgData name="Bobby Bruce" userId="3058c8c1-4bfd-455e-878e-43f1fa6ea2d1" providerId="ADAL" clId="{AF1138C3-E843-D641-A3B5-ED07DC301074}" dt="2024-03-02T05:45:00.170" v="18675" actId="207"/>
          <ac:spMkLst>
            <pc:docMk/>
            <pc:sldMk cId="3562585778" sldId="258"/>
            <ac:spMk id="12" creationId="{5C556B99-6831-DA52-EA35-4175CC3EEFAB}"/>
          </ac:spMkLst>
        </pc:spChg>
        <pc:spChg chg="mod">
          <ac:chgData name="Bobby Bruce" userId="3058c8c1-4bfd-455e-878e-43f1fa6ea2d1" providerId="ADAL" clId="{AF1138C3-E843-D641-A3B5-ED07DC301074}" dt="2024-03-02T05:45:00.170" v="18675" actId="207"/>
          <ac:spMkLst>
            <pc:docMk/>
            <pc:sldMk cId="3562585778" sldId="258"/>
            <ac:spMk id="13" creationId="{D5A9306D-F7B9-0510-BBB6-0AF773CA25F3}"/>
          </ac:spMkLst>
        </pc:spChg>
        <pc:spChg chg="mod">
          <ac:chgData name="Bobby Bruce" userId="3058c8c1-4bfd-455e-878e-43f1fa6ea2d1" providerId="ADAL" clId="{AF1138C3-E843-D641-A3B5-ED07DC301074}" dt="2024-03-02T05:45:00.170" v="18675" actId="207"/>
          <ac:spMkLst>
            <pc:docMk/>
            <pc:sldMk cId="3562585778" sldId="258"/>
            <ac:spMk id="14" creationId="{D291BFA0-C597-DD2B-59AD-DE29269C7814}"/>
          </ac:spMkLst>
        </pc:spChg>
      </pc:sldChg>
      <pc:sldChg chg="modSp add mod">
        <pc:chgData name="Bobby Bruce" userId="3058c8c1-4bfd-455e-878e-43f1fa6ea2d1" providerId="ADAL" clId="{AF1138C3-E843-D641-A3B5-ED07DC301074}" dt="2024-03-02T05:45:10.287" v="18677" actId="207"/>
        <pc:sldMkLst>
          <pc:docMk/>
          <pc:sldMk cId="357936187" sldId="260"/>
        </pc:sldMkLst>
        <pc:spChg chg="mod">
          <ac:chgData name="Bobby Bruce" userId="3058c8c1-4bfd-455e-878e-43f1fa6ea2d1" providerId="ADAL" clId="{AF1138C3-E843-D641-A3B5-ED07DC301074}" dt="2024-03-02T05:45:10.287" v="18677" actId="207"/>
          <ac:spMkLst>
            <pc:docMk/>
            <pc:sldMk cId="357936187" sldId="260"/>
            <ac:spMk id="7" creationId="{87E479EA-5E8B-27F9-E700-B94DCBDADBBF}"/>
          </ac:spMkLst>
        </pc:spChg>
        <pc:spChg chg="mod">
          <ac:chgData name="Bobby Bruce" userId="3058c8c1-4bfd-455e-878e-43f1fa6ea2d1" providerId="ADAL" clId="{AF1138C3-E843-D641-A3B5-ED07DC301074}" dt="2024-03-02T05:45:10.287" v="18677" actId="207"/>
          <ac:spMkLst>
            <pc:docMk/>
            <pc:sldMk cId="357936187" sldId="260"/>
            <ac:spMk id="8" creationId="{115E622D-47D4-E8FC-4B8D-95ED7F8A763A}"/>
          </ac:spMkLst>
        </pc:spChg>
        <pc:spChg chg="mod">
          <ac:chgData name="Bobby Bruce" userId="3058c8c1-4bfd-455e-878e-43f1fa6ea2d1" providerId="ADAL" clId="{AF1138C3-E843-D641-A3B5-ED07DC301074}" dt="2024-03-02T05:45:10.287" v="18677" actId="207"/>
          <ac:spMkLst>
            <pc:docMk/>
            <pc:sldMk cId="357936187" sldId="260"/>
            <ac:spMk id="10" creationId="{6ED6C7B8-2A51-0526-68E0-5DCD11ADC108}"/>
          </ac:spMkLst>
        </pc:spChg>
      </pc:sldChg>
      <pc:sldChg chg="add">
        <pc:chgData name="Bobby Bruce" userId="3058c8c1-4bfd-455e-878e-43f1fa6ea2d1" providerId="ADAL" clId="{AF1138C3-E843-D641-A3B5-ED07DC301074}" dt="2024-03-02T05:44:11.101" v="18593"/>
        <pc:sldMkLst>
          <pc:docMk/>
          <pc:sldMk cId="2753473146" sldId="262"/>
        </pc:sldMkLst>
      </pc:sldChg>
      <pc:sldChg chg="delSp modSp add mod delAnim">
        <pc:chgData name="Bobby Bruce" userId="3058c8c1-4bfd-455e-878e-43f1fa6ea2d1" providerId="ADAL" clId="{AF1138C3-E843-D641-A3B5-ED07DC301074}" dt="2024-03-02T22:30:52.086" v="23744" actId="20577"/>
        <pc:sldMkLst>
          <pc:docMk/>
          <pc:sldMk cId="1950472253" sldId="263"/>
        </pc:sldMkLst>
        <pc:spChg chg="mod">
          <ac:chgData name="Bobby Bruce" userId="3058c8c1-4bfd-455e-878e-43f1fa6ea2d1" providerId="ADAL" clId="{AF1138C3-E843-D641-A3B5-ED07DC301074}" dt="2024-03-02T22:30:52.086" v="23744" actId="20577"/>
          <ac:spMkLst>
            <pc:docMk/>
            <pc:sldMk cId="1950472253" sldId="263"/>
            <ac:spMk id="2" creationId="{AD0A89CE-8FF1-6257-6E18-85C009D45E44}"/>
          </ac:spMkLst>
        </pc:spChg>
        <pc:spChg chg="del mod">
          <ac:chgData name="Bobby Bruce" userId="3058c8c1-4bfd-455e-878e-43f1fa6ea2d1" providerId="ADAL" clId="{AF1138C3-E843-D641-A3B5-ED07DC301074}" dt="2024-03-02T22:30:45.433" v="23741" actId="478"/>
          <ac:spMkLst>
            <pc:docMk/>
            <pc:sldMk cId="1950472253" sldId="263"/>
            <ac:spMk id="8" creationId="{95DC111F-B4EE-DC98-D327-52022A612A8B}"/>
          </ac:spMkLst>
        </pc:spChg>
        <pc:spChg chg="del mod">
          <ac:chgData name="Bobby Bruce" userId="3058c8c1-4bfd-455e-878e-43f1fa6ea2d1" providerId="ADAL" clId="{AF1138C3-E843-D641-A3B5-ED07DC301074}" dt="2024-03-02T22:30:46.415" v="23742" actId="478"/>
          <ac:spMkLst>
            <pc:docMk/>
            <pc:sldMk cId="1950472253" sldId="263"/>
            <ac:spMk id="9" creationId="{86AC2420-C38A-473D-980E-BFB64CB5A64E}"/>
          </ac:spMkLst>
        </pc:spChg>
      </pc:sldChg>
      <pc:sldChg chg="addSp delSp modSp add mod modAnim">
        <pc:chgData name="Bobby Bruce" userId="3058c8c1-4bfd-455e-878e-43f1fa6ea2d1" providerId="ADAL" clId="{AF1138C3-E843-D641-A3B5-ED07DC301074}" dt="2024-03-02T05:59:22.944" v="20017" actId="1076"/>
        <pc:sldMkLst>
          <pc:docMk/>
          <pc:sldMk cId="2377977525" sldId="264"/>
        </pc:sldMkLst>
        <pc:spChg chg="add mod">
          <ac:chgData name="Bobby Bruce" userId="3058c8c1-4bfd-455e-878e-43f1fa6ea2d1" providerId="ADAL" clId="{AF1138C3-E843-D641-A3B5-ED07DC301074}" dt="2024-03-02T05:59:18.960" v="20015" actId="1076"/>
          <ac:spMkLst>
            <pc:docMk/>
            <pc:sldMk cId="2377977525" sldId="264"/>
            <ac:spMk id="2" creationId="{A840A708-4C3D-34EA-09C5-704587A62C2C}"/>
          </ac:spMkLst>
        </pc:spChg>
        <pc:spChg chg="add mod">
          <ac:chgData name="Bobby Bruce" userId="3058c8c1-4bfd-455e-878e-43f1fa6ea2d1" providerId="ADAL" clId="{AF1138C3-E843-D641-A3B5-ED07DC301074}" dt="2024-03-02T05:59:20.696" v="20016" actId="1076"/>
          <ac:spMkLst>
            <pc:docMk/>
            <pc:sldMk cId="2377977525" sldId="264"/>
            <ac:spMk id="3" creationId="{F7F49CDC-FAAD-67C8-9979-1AA731956F19}"/>
          </ac:spMkLst>
        </pc:spChg>
        <pc:spChg chg="mod">
          <ac:chgData name="Bobby Bruce" userId="3058c8c1-4bfd-455e-878e-43f1fa6ea2d1" providerId="ADAL" clId="{AF1138C3-E843-D641-A3B5-ED07DC301074}" dt="2024-03-02T05:58:54.013" v="19980" actId="20577"/>
          <ac:spMkLst>
            <pc:docMk/>
            <pc:sldMk cId="2377977525" sldId="264"/>
            <ac:spMk id="5" creationId="{9D62CC07-D678-CFE7-1FF5-38E0B81F922C}"/>
          </ac:spMkLst>
        </pc:spChg>
        <pc:spChg chg="del mod">
          <ac:chgData name="Bobby Bruce" userId="3058c8c1-4bfd-455e-878e-43f1fa6ea2d1" providerId="ADAL" clId="{AF1138C3-E843-D641-A3B5-ED07DC301074}" dt="2024-03-02T05:56:03.346" v="19936" actId="478"/>
          <ac:spMkLst>
            <pc:docMk/>
            <pc:sldMk cId="2377977525" sldId="264"/>
            <ac:spMk id="7" creationId="{6E518C8A-9C25-EF43-7D82-ABD4058F5A9A}"/>
          </ac:spMkLst>
        </pc:spChg>
        <pc:spChg chg="del mod">
          <ac:chgData name="Bobby Bruce" userId="3058c8c1-4bfd-455e-878e-43f1fa6ea2d1" providerId="ADAL" clId="{AF1138C3-E843-D641-A3B5-ED07DC301074}" dt="2024-03-02T05:56:04.938" v="19937" actId="478"/>
          <ac:spMkLst>
            <pc:docMk/>
            <pc:sldMk cId="2377977525" sldId="264"/>
            <ac:spMk id="8" creationId="{F057EF93-5DB0-1D9A-058A-4134200EBE3F}"/>
          </ac:spMkLst>
        </pc:spChg>
        <pc:spChg chg="add mod">
          <ac:chgData name="Bobby Bruce" userId="3058c8c1-4bfd-455e-878e-43f1fa6ea2d1" providerId="ADAL" clId="{AF1138C3-E843-D641-A3B5-ED07DC301074}" dt="2024-03-02T05:59:22.944" v="20017" actId="1076"/>
          <ac:spMkLst>
            <pc:docMk/>
            <pc:sldMk cId="2377977525" sldId="264"/>
            <ac:spMk id="9" creationId="{4E1BE83A-6BFD-16A2-0F61-A46F7C166468}"/>
          </ac:spMkLst>
        </pc:spChg>
      </pc:sldChg>
      <pc:sldChg chg="addSp delSp modSp add mod modAnim">
        <pc:chgData name="Bobby Bruce" userId="3058c8c1-4bfd-455e-878e-43f1fa6ea2d1" providerId="ADAL" clId="{AF1138C3-E843-D641-A3B5-ED07DC301074}" dt="2024-03-02T07:15:43.306" v="23527" actId="122"/>
        <pc:sldMkLst>
          <pc:docMk/>
          <pc:sldMk cId="1511307683" sldId="265"/>
        </pc:sldMkLst>
        <pc:spChg chg="mod">
          <ac:chgData name="Bobby Bruce" userId="3058c8c1-4bfd-455e-878e-43f1fa6ea2d1" providerId="ADAL" clId="{AF1138C3-E843-D641-A3B5-ED07DC301074}" dt="2024-03-02T06:11:35.149" v="20705" actId="20577"/>
          <ac:spMkLst>
            <pc:docMk/>
            <pc:sldMk cId="1511307683" sldId="265"/>
            <ac:spMk id="5" creationId="{9D62CC07-D678-CFE7-1FF5-38E0B81F922C}"/>
          </ac:spMkLst>
        </pc:spChg>
        <pc:spChg chg="mod">
          <ac:chgData name="Bobby Bruce" userId="3058c8c1-4bfd-455e-878e-43f1fa6ea2d1" providerId="ADAL" clId="{AF1138C3-E843-D641-A3B5-ED07DC301074}" dt="2024-03-02T06:11:40.421" v="20715" actId="20577"/>
          <ac:spMkLst>
            <pc:docMk/>
            <pc:sldMk cId="1511307683" sldId="265"/>
            <ac:spMk id="41" creationId="{274C9929-A848-FAB2-1C23-8C8B2F7165CE}"/>
          </ac:spMkLst>
        </pc:spChg>
        <pc:spChg chg="mod">
          <ac:chgData name="Bobby Bruce" userId="3058c8c1-4bfd-455e-878e-43f1fa6ea2d1" providerId="ADAL" clId="{AF1138C3-E843-D641-A3B5-ED07DC301074}" dt="2024-03-02T06:14:16.988" v="20877" actId="1076"/>
          <ac:spMkLst>
            <pc:docMk/>
            <pc:sldMk cId="1511307683" sldId="265"/>
            <ac:spMk id="42" creationId="{1479735D-AF3B-B773-E5AC-B369C5591B14}"/>
          </ac:spMkLst>
        </pc:spChg>
        <pc:spChg chg="mod">
          <ac:chgData name="Bobby Bruce" userId="3058c8c1-4bfd-455e-878e-43f1fa6ea2d1" providerId="ADAL" clId="{AF1138C3-E843-D641-A3B5-ED07DC301074}" dt="2024-03-02T06:14:19.235" v="20878" actId="1076"/>
          <ac:spMkLst>
            <pc:docMk/>
            <pc:sldMk cId="1511307683" sldId="265"/>
            <ac:spMk id="43" creationId="{AFDDB555-5D50-AD4B-C58E-626E371A6F79}"/>
          </ac:spMkLst>
        </pc:spChg>
        <pc:spChg chg="mod">
          <ac:chgData name="Bobby Bruce" userId="3058c8c1-4bfd-455e-878e-43f1fa6ea2d1" providerId="ADAL" clId="{AF1138C3-E843-D641-A3B5-ED07DC301074}" dt="2024-03-02T06:14:11.544" v="20875" actId="1076"/>
          <ac:spMkLst>
            <pc:docMk/>
            <pc:sldMk cId="1511307683" sldId="265"/>
            <ac:spMk id="44" creationId="{F8B2D75E-DC8D-4F09-6BAD-E979669251D7}"/>
          </ac:spMkLst>
        </pc:spChg>
        <pc:spChg chg="del">
          <ac:chgData name="Bobby Bruce" userId="3058c8c1-4bfd-455e-878e-43f1fa6ea2d1" providerId="ADAL" clId="{AF1138C3-E843-D641-A3B5-ED07DC301074}" dt="2024-03-02T06:13:35.001" v="20865" actId="478"/>
          <ac:spMkLst>
            <pc:docMk/>
            <pc:sldMk cId="1511307683" sldId="265"/>
            <ac:spMk id="45" creationId="{DE6F4914-A058-2B13-ABC4-0A96B356231C}"/>
          </ac:spMkLst>
        </pc:spChg>
        <pc:spChg chg="mod">
          <ac:chgData name="Bobby Bruce" userId="3058c8c1-4bfd-455e-878e-43f1fa6ea2d1" providerId="ADAL" clId="{AF1138C3-E843-D641-A3B5-ED07DC301074}" dt="2024-03-02T06:15:08.886" v="20910" actId="1076"/>
          <ac:spMkLst>
            <pc:docMk/>
            <pc:sldMk cId="1511307683" sldId="265"/>
            <ac:spMk id="51" creationId="{C7A914F1-2120-142D-0467-30FC6BF821C0}"/>
          </ac:spMkLst>
        </pc:spChg>
        <pc:spChg chg="mod">
          <ac:chgData name="Bobby Bruce" userId="3058c8c1-4bfd-455e-878e-43f1fa6ea2d1" providerId="ADAL" clId="{AF1138C3-E843-D641-A3B5-ED07DC301074}" dt="2024-03-02T06:13:56.339" v="20871" actId="1076"/>
          <ac:spMkLst>
            <pc:docMk/>
            <pc:sldMk cId="1511307683" sldId="265"/>
            <ac:spMk id="52" creationId="{917F0591-9ED2-1CC0-174B-2EC31B1776E7}"/>
          </ac:spMkLst>
        </pc:spChg>
        <pc:spChg chg="mod">
          <ac:chgData name="Bobby Bruce" userId="3058c8c1-4bfd-455e-878e-43f1fa6ea2d1" providerId="ADAL" clId="{AF1138C3-E843-D641-A3B5-ED07DC301074}" dt="2024-03-02T06:15:14.723" v="20911" actId="1076"/>
          <ac:spMkLst>
            <pc:docMk/>
            <pc:sldMk cId="1511307683" sldId="265"/>
            <ac:spMk id="53" creationId="{21DAF1CB-16F5-818F-FBF2-7245FB742E63}"/>
          </ac:spMkLst>
        </pc:spChg>
        <pc:spChg chg="mod">
          <ac:chgData name="Bobby Bruce" userId="3058c8c1-4bfd-455e-878e-43f1fa6ea2d1" providerId="ADAL" clId="{AF1138C3-E843-D641-A3B5-ED07DC301074}" dt="2024-03-02T06:14:43.117" v="20898" actId="20577"/>
          <ac:spMkLst>
            <pc:docMk/>
            <pc:sldMk cId="1511307683" sldId="265"/>
            <ac:spMk id="55" creationId="{725E1A89-2DA6-7C3D-BA48-C199D23C9F1F}"/>
          </ac:spMkLst>
        </pc:spChg>
        <pc:spChg chg="mod">
          <ac:chgData name="Bobby Bruce" userId="3058c8c1-4bfd-455e-878e-43f1fa6ea2d1" providerId="ADAL" clId="{AF1138C3-E843-D641-A3B5-ED07DC301074}" dt="2024-03-02T06:13:58.447" v="20872" actId="1076"/>
          <ac:spMkLst>
            <pc:docMk/>
            <pc:sldMk cId="1511307683" sldId="265"/>
            <ac:spMk id="56" creationId="{A02A642A-B5C0-9D52-CD65-EBB266AC163F}"/>
          </ac:spMkLst>
        </pc:spChg>
        <pc:spChg chg="mod">
          <ac:chgData name="Bobby Bruce" userId="3058c8c1-4bfd-455e-878e-43f1fa6ea2d1" providerId="ADAL" clId="{AF1138C3-E843-D641-A3B5-ED07DC301074}" dt="2024-03-02T06:14:58.865" v="20908" actId="1076"/>
          <ac:spMkLst>
            <pc:docMk/>
            <pc:sldMk cId="1511307683" sldId="265"/>
            <ac:spMk id="59" creationId="{D9A15718-F7DE-7E69-922C-6BB38E59AA4D}"/>
          </ac:spMkLst>
        </pc:spChg>
        <pc:spChg chg="add mod">
          <ac:chgData name="Bobby Bruce" userId="3058c8c1-4bfd-455e-878e-43f1fa6ea2d1" providerId="ADAL" clId="{AF1138C3-E843-D641-A3B5-ED07DC301074}" dt="2024-03-02T07:15:43.306" v="23527" actId="122"/>
          <ac:spMkLst>
            <pc:docMk/>
            <pc:sldMk cId="1511307683" sldId="265"/>
            <ac:spMk id="63" creationId="{5683F744-8512-E37C-85B2-9599908437FD}"/>
          </ac:spMkLst>
        </pc:spChg>
        <pc:spChg chg="mod">
          <ac:chgData name="Bobby Bruce" userId="3058c8c1-4bfd-455e-878e-43f1fa6ea2d1" providerId="ADAL" clId="{AF1138C3-E843-D641-A3B5-ED07DC301074}" dt="2024-03-02T06:14:29.328" v="20880" actId="1076"/>
          <ac:spMkLst>
            <pc:docMk/>
            <pc:sldMk cId="1511307683" sldId="265"/>
            <ac:spMk id="93" creationId="{C1AD0ABF-7B12-B527-C65D-4A9DFC0CDFCE}"/>
          </ac:spMkLst>
        </pc:spChg>
        <pc:spChg chg="mod">
          <ac:chgData name="Bobby Bruce" userId="3058c8c1-4bfd-455e-878e-43f1fa6ea2d1" providerId="ADAL" clId="{AF1138C3-E843-D641-A3B5-ED07DC301074}" dt="2024-03-02T06:14:54.655" v="20907" actId="1076"/>
          <ac:spMkLst>
            <pc:docMk/>
            <pc:sldMk cId="1511307683" sldId="265"/>
            <ac:spMk id="101" creationId="{7355491A-D2BB-66E0-E4BB-AE0B54E1C641}"/>
          </ac:spMkLst>
        </pc:spChg>
        <pc:spChg chg="mod">
          <ac:chgData name="Bobby Bruce" userId="3058c8c1-4bfd-455e-878e-43f1fa6ea2d1" providerId="ADAL" clId="{AF1138C3-E843-D641-A3B5-ED07DC301074}" dt="2024-03-02T06:12:59.277" v="20833" actId="1076"/>
          <ac:spMkLst>
            <pc:docMk/>
            <pc:sldMk cId="1511307683" sldId="265"/>
            <ac:spMk id="122" creationId="{97612124-B51F-55CC-D00C-F13ABBF1892D}"/>
          </ac:spMkLst>
        </pc:spChg>
        <pc:spChg chg="del">
          <ac:chgData name="Bobby Bruce" userId="3058c8c1-4bfd-455e-878e-43f1fa6ea2d1" providerId="ADAL" clId="{AF1138C3-E843-D641-A3B5-ED07DC301074}" dt="2024-03-02T06:13:42.827" v="20867" actId="478"/>
          <ac:spMkLst>
            <pc:docMk/>
            <pc:sldMk cId="1511307683" sldId="265"/>
            <ac:spMk id="137" creationId="{E70CDC3E-E925-7617-90C4-869D243905CD}"/>
          </ac:spMkLst>
        </pc:spChg>
        <pc:cxnChg chg="mod">
          <ac:chgData name="Bobby Bruce" userId="3058c8c1-4bfd-455e-878e-43f1fa6ea2d1" providerId="ADAL" clId="{AF1138C3-E843-D641-A3B5-ED07DC301074}" dt="2024-03-02T06:14:11.544" v="20875" actId="1076"/>
          <ac:cxnSpMkLst>
            <pc:docMk/>
            <pc:sldMk cId="1511307683" sldId="265"/>
            <ac:cxnSpMk id="46" creationId="{4D4AFAF2-5EE8-8AD0-2252-0F15FB6F6285}"/>
          </ac:cxnSpMkLst>
        </pc:cxnChg>
        <pc:cxnChg chg="mod">
          <ac:chgData name="Bobby Bruce" userId="3058c8c1-4bfd-455e-878e-43f1fa6ea2d1" providerId="ADAL" clId="{AF1138C3-E843-D641-A3B5-ED07DC301074}" dt="2024-03-02T06:14:16.988" v="20877" actId="1076"/>
          <ac:cxnSpMkLst>
            <pc:docMk/>
            <pc:sldMk cId="1511307683" sldId="265"/>
            <ac:cxnSpMk id="47" creationId="{2F377F33-6855-C5AB-30EB-77C75972BE56}"/>
          </ac:cxnSpMkLst>
        </pc:cxnChg>
        <pc:cxnChg chg="mod">
          <ac:chgData name="Bobby Bruce" userId="3058c8c1-4bfd-455e-878e-43f1fa6ea2d1" providerId="ADAL" clId="{AF1138C3-E843-D641-A3B5-ED07DC301074}" dt="2024-03-02T06:15:14.723" v="20911" actId="1076"/>
          <ac:cxnSpMkLst>
            <pc:docMk/>
            <pc:sldMk cId="1511307683" sldId="265"/>
            <ac:cxnSpMk id="48" creationId="{08F59F43-876F-2719-B7F8-4B6048103E82}"/>
          </ac:cxnSpMkLst>
        </pc:cxnChg>
        <pc:cxnChg chg="del mod">
          <ac:chgData name="Bobby Bruce" userId="3058c8c1-4bfd-455e-878e-43f1fa6ea2d1" providerId="ADAL" clId="{AF1138C3-E843-D641-A3B5-ED07DC301074}" dt="2024-03-02T06:13:36.117" v="20866" actId="478"/>
          <ac:cxnSpMkLst>
            <pc:docMk/>
            <pc:sldMk cId="1511307683" sldId="265"/>
            <ac:cxnSpMk id="49" creationId="{898038E3-B5E8-8F43-A1FF-B9146B4C0B29}"/>
          </ac:cxnSpMkLst>
        </pc:cxnChg>
        <pc:cxnChg chg="mod">
          <ac:chgData name="Bobby Bruce" userId="3058c8c1-4bfd-455e-878e-43f1fa6ea2d1" providerId="ADAL" clId="{AF1138C3-E843-D641-A3B5-ED07DC301074}" dt="2024-03-02T06:14:19.235" v="20878" actId="1076"/>
          <ac:cxnSpMkLst>
            <pc:docMk/>
            <pc:sldMk cId="1511307683" sldId="265"/>
            <ac:cxnSpMk id="50" creationId="{CAC91F11-D9F3-DC3E-37D2-425FFFDE3AEA}"/>
          </ac:cxnSpMkLst>
        </pc:cxnChg>
        <pc:cxnChg chg="mod">
          <ac:chgData name="Bobby Bruce" userId="3058c8c1-4bfd-455e-878e-43f1fa6ea2d1" providerId="ADAL" clId="{AF1138C3-E843-D641-A3B5-ED07DC301074}" dt="2024-03-02T06:14:29.328" v="20880" actId="1076"/>
          <ac:cxnSpMkLst>
            <pc:docMk/>
            <pc:sldMk cId="1511307683" sldId="265"/>
            <ac:cxnSpMk id="54" creationId="{6BF44FB0-F7C5-1649-D01C-B1D7CC7A9023}"/>
          </ac:cxnSpMkLst>
        </pc:cxnChg>
        <pc:cxnChg chg="mod">
          <ac:chgData name="Bobby Bruce" userId="3058c8c1-4bfd-455e-878e-43f1fa6ea2d1" providerId="ADAL" clId="{AF1138C3-E843-D641-A3B5-ED07DC301074}" dt="2024-03-02T06:15:14.723" v="20911" actId="1076"/>
          <ac:cxnSpMkLst>
            <pc:docMk/>
            <pc:sldMk cId="1511307683" sldId="265"/>
            <ac:cxnSpMk id="57" creationId="{8CDF9D0C-F04B-686B-17F8-BF9B4031AC8C}"/>
          </ac:cxnSpMkLst>
        </pc:cxnChg>
        <pc:cxnChg chg="mod">
          <ac:chgData name="Bobby Bruce" userId="3058c8c1-4bfd-455e-878e-43f1fa6ea2d1" providerId="ADAL" clId="{AF1138C3-E843-D641-A3B5-ED07DC301074}" dt="2024-03-02T06:14:19.235" v="20878" actId="1076"/>
          <ac:cxnSpMkLst>
            <pc:docMk/>
            <pc:sldMk cId="1511307683" sldId="265"/>
            <ac:cxnSpMk id="58" creationId="{9A8066AC-27ED-562B-6449-141DFA24A0A4}"/>
          </ac:cxnSpMkLst>
        </pc:cxnChg>
        <pc:cxnChg chg="mod">
          <ac:chgData name="Bobby Bruce" userId="3058c8c1-4bfd-455e-878e-43f1fa6ea2d1" providerId="ADAL" clId="{AF1138C3-E843-D641-A3B5-ED07DC301074}" dt="2024-03-02T06:15:14.723" v="20911" actId="1076"/>
          <ac:cxnSpMkLst>
            <pc:docMk/>
            <pc:sldMk cId="1511307683" sldId="265"/>
            <ac:cxnSpMk id="98" creationId="{EFF0089E-FFD7-5A03-F23F-1F6A5268E7EC}"/>
          </ac:cxnSpMkLst>
        </pc:cxnChg>
        <pc:cxnChg chg="mod">
          <ac:chgData name="Bobby Bruce" userId="3058c8c1-4bfd-455e-878e-43f1fa6ea2d1" providerId="ADAL" clId="{AF1138C3-E843-D641-A3B5-ED07DC301074}" dt="2024-03-02T06:15:02.965" v="20909" actId="1076"/>
          <ac:cxnSpMkLst>
            <pc:docMk/>
            <pc:sldMk cId="1511307683" sldId="265"/>
            <ac:cxnSpMk id="106" creationId="{23AC0C3A-6C76-CDAB-A2BA-9B40C0264B25}"/>
          </ac:cxnSpMkLst>
        </pc:cxnChg>
      </pc:sldChg>
      <pc:sldChg chg="add del">
        <pc:chgData name="Bobby Bruce" userId="3058c8c1-4bfd-455e-878e-43f1fa6ea2d1" providerId="ADAL" clId="{AF1138C3-E843-D641-A3B5-ED07DC301074}" dt="2024-03-02T06:20:56.314" v="20970"/>
        <pc:sldMkLst>
          <pc:docMk/>
          <pc:sldMk cId="3940425963" sldId="266"/>
        </pc:sldMkLst>
      </pc:sldChg>
      <pc:sldChg chg="modSp mod">
        <pc:chgData name="Bobby Bruce" userId="3058c8c1-4bfd-455e-878e-43f1fa6ea2d1" providerId="ADAL" clId="{AF1138C3-E843-D641-A3B5-ED07DC301074}" dt="2024-03-02T07:06:35.357" v="23397" actId="255"/>
        <pc:sldMkLst>
          <pc:docMk/>
          <pc:sldMk cId="2971262542" sldId="267"/>
        </pc:sldMkLst>
        <pc:spChg chg="mod">
          <ac:chgData name="Bobby Bruce" userId="3058c8c1-4bfd-455e-878e-43f1fa6ea2d1" providerId="ADAL" clId="{AF1138C3-E843-D641-A3B5-ED07DC301074}" dt="2024-02-13T20:50:18.048" v="2551" actId="20577"/>
          <ac:spMkLst>
            <pc:docMk/>
            <pc:sldMk cId="2971262542" sldId="267"/>
            <ac:spMk id="5" creationId="{9D62CC07-D678-CFE7-1FF5-38E0B81F922C}"/>
          </ac:spMkLst>
        </pc:spChg>
        <pc:spChg chg="mod">
          <ac:chgData name="Bobby Bruce" userId="3058c8c1-4bfd-455e-878e-43f1fa6ea2d1" providerId="ADAL" clId="{AF1138C3-E843-D641-A3B5-ED07DC301074}" dt="2024-03-02T07:06:35.357" v="23397" actId="255"/>
          <ac:spMkLst>
            <pc:docMk/>
            <pc:sldMk cId="2971262542" sldId="267"/>
            <ac:spMk id="7" creationId="{E7E54589-3F97-2C1D-D7E6-12D774D03350}"/>
          </ac:spMkLst>
        </pc:spChg>
      </pc:sldChg>
      <pc:sldChg chg="modSp add mod ord">
        <pc:chgData name="Bobby Bruce" userId="3058c8c1-4bfd-455e-878e-43f1fa6ea2d1" providerId="ADAL" clId="{AF1138C3-E843-D641-A3B5-ED07DC301074}" dt="2024-03-02T07:14:20.578" v="23508" actId="1076"/>
        <pc:sldMkLst>
          <pc:docMk/>
          <pc:sldMk cId="1100603881" sldId="268"/>
        </pc:sldMkLst>
        <pc:spChg chg="mod">
          <ac:chgData name="Bobby Bruce" userId="3058c8c1-4bfd-455e-878e-43f1fa6ea2d1" providerId="ADAL" clId="{AF1138C3-E843-D641-A3B5-ED07DC301074}" dt="2024-03-02T07:14:20.578" v="23508" actId="1076"/>
          <ac:spMkLst>
            <pc:docMk/>
            <pc:sldMk cId="1100603881" sldId="268"/>
            <ac:spMk id="2" creationId="{4EC31F69-64D0-6AA6-70A2-E45D01DFA1E8}"/>
          </ac:spMkLst>
        </pc:spChg>
        <pc:spChg chg="mod">
          <ac:chgData name="Bobby Bruce" userId="3058c8c1-4bfd-455e-878e-43f1fa6ea2d1" providerId="ADAL" clId="{AF1138C3-E843-D641-A3B5-ED07DC301074}" dt="2024-03-02T07:14:17.068" v="23506" actId="1076"/>
          <ac:spMkLst>
            <pc:docMk/>
            <pc:sldMk cId="1100603881" sldId="268"/>
            <ac:spMk id="3" creationId="{02972E54-D407-51A2-23FA-8E513A855125}"/>
          </ac:spMkLst>
        </pc:spChg>
        <pc:spChg chg="mod">
          <ac:chgData name="Bobby Bruce" userId="3058c8c1-4bfd-455e-878e-43f1fa6ea2d1" providerId="ADAL" clId="{AF1138C3-E843-D641-A3B5-ED07DC301074}" dt="2024-03-02T07:14:09.662" v="23503" actId="1076"/>
          <ac:spMkLst>
            <pc:docMk/>
            <pc:sldMk cId="1100603881" sldId="268"/>
            <ac:spMk id="11" creationId="{814A5C20-C302-C953-05C6-214C960F4444}"/>
          </ac:spMkLst>
        </pc:spChg>
        <pc:spChg chg="mod">
          <ac:chgData name="Bobby Bruce" userId="3058c8c1-4bfd-455e-878e-43f1fa6ea2d1" providerId="ADAL" clId="{AF1138C3-E843-D641-A3B5-ED07DC301074}" dt="2024-03-02T07:14:06.390" v="23501" actId="1076"/>
          <ac:spMkLst>
            <pc:docMk/>
            <pc:sldMk cId="1100603881" sldId="268"/>
            <ac:spMk id="12" creationId="{BD387C3E-2422-3C88-74F0-11186B2F3999}"/>
          </ac:spMkLst>
        </pc:spChg>
      </pc:sldChg>
      <pc:sldChg chg="delSp modSp add del mod">
        <pc:chgData name="Bobby Bruce" userId="3058c8c1-4bfd-455e-878e-43f1fa6ea2d1" providerId="ADAL" clId="{AF1138C3-E843-D641-A3B5-ED07DC301074}" dt="2024-03-02T06:24:40.994" v="21464" actId="2696"/>
        <pc:sldMkLst>
          <pc:docMk/>
          <pc:sldMk cId="947272048" sldId="269"/>
        </pc:sldMkLst>
        <pc:spChg chg="mod">
          <ac:chgData name="Bobby Bruce" userId="3058c8c1-4bfd-455e-878e-43f1fa6ea2d1" providerId="ADAL" clId="{AF1138C3-E843-D641-A3B5-ED07DC301074}" dt="2024-03-02T06:21:22.364" v="20987" actId="20577"/>
          <ac:spMkLst>
            <pc:docMk/>
            <pc:sldMk cId="947272048" sldId="269"/>
            <ac:spMk id="11" creationId="{CB350AA7-BF46-CA33-4483-ACB931AA62E3}"/>
          </ac:spMkLst>
        </pc:spChg>
        <pc:spChg chg="del mod">
          <ac:chgData name="Bobby Bruce" userId="3058c8c1-4bfd-455e-878e-43f1fa6ea2d1" providerId="ADAL" clId="{AF1138C3-E843-D641-A3B5-ED07DC301074}" dt="2024-03-02T06:21:40.452" v="21016" actId="478"/>
          <ac:spMkLst>
            <pc:docMk/>
            <pc:sldMk cId="947272048" sldId="269"/>
            <ac:spMk id="12" creationId="{D060306F-28D7-7973-BC5B-59F974D52862}"/>
          </ac:spMkLst>
        </pc:spChg>
      </pc:sldChg>
      <pc:sldChg chg="modSp add mod ord">
        <pc:chgData name="Bobby Bruce" userId="3058c8c1-4bfd-455e-878e-43f1fa6ea2d1" providerId="ADAL" clId="{AF1138C3-E843-D641-A3B5-ED07DC301074}" dt="2024-03-02T07:14:32.946" v="23513" actId="1076"/>
        <pc:sldMkLst>
          <pc:docMk/>
          <pc:sldMk cId="1922900912" sldId="270"/>
        </pc:sldMkLst>
        <pc:spChg chg="mod">
          <ac:chgData name="Bobby Bruce" userId="3058c8c1-4bfd-455e-878e-43f1fa6ea2d1" providerId="ADAL" clId="{AF1138C3-E843-D641-A3B5-ED07DC301074}" dt="2024-03-02T07:14:31.270" v="23512" actId="1076"/>
          <ac:spMkLst>
            <pc:docMk/>
            <pc:sldMk cId="1922900912" sldId="270"/>
            <ac:spMk id="7" creationId="{CC519AC4-07F2-6DD3-056D-F136D05291EC}"/>
          </ac:spMkLst>
        </pc:spChg>
        <pc:spChg chg="mod">
          <ac:chgData name="Bobby Bruce" userId="3058c8c1-4bfd-455e-878e-43f1fa6ea2d1" providerId="ADAL" clId="{AF1138C3-E843-D641-A3B5-ED07DC301074}" dt="2024-03-02T07:14:32.946" v="23513" actId="1076"/>
          <ac:spMkLst>
            <pc:docMk/>
            <pc:sldMk cId="1922900912" sldId="270"/>
            <ac:spMk id="8" creationId="{F7AFE920-F3AA-8A67-A5DD-340E0BA69998}"/>
          </ac:spMkLst>
        </pc:spChg>
      </pc:sldChg>
      <pc:sldChg chg="add ord">
        <pc:chgData name="Bobby Bruce" userId="3058c8c1-4bfd-455e-878e-43f1fa6ea2d1" providerId="ADAL" clId="{AF1138C3-E843-D641-A3B5-ED07DC301074}" dt="2024-03-02T06:04:10.078" v="20323" actId="20578"/>
        <pc:sldMkLst>
          <pc:docMk/>
          <pc:sldMk cId="3317952703" sldId="271"/>
        </pc:sldMkLst>
      </pc:sldChg>
      <pc:sldChg chg="add">
        <pc:chgData name="Bobby Bruce" userId="3058c8c1-4bfd-455e-878e-43f1fa6ea2d1" providerId="ADAL" clId="{AF1138C3-E843-D641-A3B5-ED07DC301074}" dt="2024-03-01T12:15:12.126" v="14842"/>
        <pc:sldMkLst>
          <pc:docMk/>
          <pc:sldMk cId="3088816836" sldId="272"/>
        </pc:sldMkLst>
      </pc:sldChg>
      <pc:sldChg chg="modSp add mod">
        <pc:chgData name="Bobby Bruce" userId="3058c8c1-4bfd-455e-878e-43f1fa6ea2d1" providerId="ADAL" clId="{AF1138C3-E843-D641-A3B5-ED07DC301074}" dt="2024-03-01T12:15:12.240" v="14843" actId="27636"/>
        <pc:sldMkLst>
          <pc:docMk/>
          <pc:sldMk cId="1166723019" sldId="273"/>
        </pc:sldMkLst>
        <pc:spChg chg="mod">
          <ac:chgData name="Bobby Bruce" userId="3058c8c1-4bfd-455e-878e-43f1fa6ea2d1" providerId="ADAL" clId="{AF1138C3-E843-D641-A3B5-ED07DC301074}" dt="2024-03-01T12:15:12.240" v="14843" actId="27636"/>
          <ac:spMkLst>
            <pc:docMk/>
            <pc:sldMk cId="1166723019" sldId="273"/>
            <ac:spMk id="22" creationId="{3A69CF64-5E14-BC7F-A031-6A62036DCD24}"/>
          </ac:spMkLst>
        </pc:spChg>
      </pc:sldChg>
      <pc:sldChg chg="modSp add mod">
        <pc:chgData name="Bobby Bruce" userId="3058c8c1-4bfd-455e-878e-43f1fa6ea2d1" providerId="ADAL" clId="{AF1138C3-E843-D641-A3B5-ED07DC301074}" dt="2024-03-01T12:15:12.250" v="14844" actId="27636"/>
        <pc:sldMkLst>
          <pc:docMk/>
          <pc:sldMk cId="3373706770" sldId="274"/>
        </pc:sldMkLst>
        <pc:spChg chg="mod">
          <ac:chgData name="Bobby Bruce" userId="3058c8c1-4bfd-455e-878e-43f1fa6ea2d1" providerId="ADAL" clId="{AF1138C3-E843-D641-A3B5-ED07DC301074}" dt="2024-03-01T12:15:12.250" v="14844" actId="27636"/>
          <ac:spMkLst>
            <pc:docMk/>
            <pc:sldMk cId="3373706770" sldId="274"/>
            <ac:spMk id="22" creationId="{3A69CF64-5E14-BC7F-A031-6A62036DCD24}"/>
          </ac:spMkLst>
        </pc:spChg>
      </pc:sldChg>
      <pc:sldChg chg="addSp delSp modSp add mod ord">
        <pc:chgData name="Bobby Bruce" userId="3058c8c1-4bfd-455e-878e-43f1fa6ea2d1" providerId="ADAL" clId="{AF1138C3-E843-D641-A3B5-ED07DC301074}" dt="2024-03-02T06:05:44.186" v="20333" actId="962"/>
        <pc:sldMkLst>
          <pc:docMk/>
          <pc:sldMk cId="766778525" sldId="275"/>
        </pc:sldMkLst>
        <pc:picChg chg="del">
          <ac:chgData name="Bobby Bruce" userId="3058c8c1-4bfd-455e-878e-43f1fa6ea2d1" providerId="ADAL" clId="{AF1138C3-E843-D641-A3B5-ED07DC301074}" dt="2024-03-02T06:05:36.044" v="20330" actId="478"/>
          <ac:picMkLst>
            <pc:docMk/>
            <pc:sldMk cId="766778525" sldId="275"/>
            <ac:picMk id="3" creationId="{BE9F9F13-0D80-CC94-A2F9-297646767CFB}"/>
          </ac:picMkLst>
        </pc:picChg>
        <pc:picChg chg="add mod">
          <ac:chgData name="Bobby Bruce" userId="3058c8c1-4bfd-455e-878e-43f1fa6ea2d1" providerId="ADAL" clId="{AF1138C3-E843-D641-A3B5-ED07DC301074}" dt="2024-03-02T06:05:44.186" v="20333" actId="962"/>
          <ac:picMkLst>
            <pc:docMk/>
            <pc:sldMk cId="766778525" sldId="275"/>
            <ac:picMk id="7" creationId="{227869F6-0901-12D7-7DE9-14C2504F8775}"/>
          </ac:picMkLst>
        </pc:picChg>
      </pc:sldChg>
      <pc:sldChg chg="add del">
        <pc:chgData name="Bobby Bruce" userId="3058c8c1-4bfd-455e-878e-43f1fa6ea2d1" providerId="ADAL" clId="{AF1138C3-E843-D641-A3B5-ED07DC301074}" dt="2024-03-02T06:10:03.106" v="20635" actId="2696"/>
        <pc:sldMkLst>
          <pc:docMk/>
          <pc:sldMk cId="2773378871" sldId="276"/>
        </pc:sldMkLst>
      </pc:sldChg>
      <pc:sldChg chg="add del">
        <pc:chgData name="Bobby Bruce" userId="3058c8c1-4bfd-455e-878e-43f1fa6ea2d1" providerId="ADAL" clId="{AF1138C3-E843-D641-A3B5-ED07DC301074}" dt="2024-03-02T06:10:01.836" v="20633" actId="2696"/>
        <pc:sldMkLst>
          <pc:docMk/>
          <pc:sldMk cId="1074962722" sldId="277"/>
        </pc:sldMkLst>
      </pc:sldChg>
      <pc:sldChg chg="add del">
        <pc:chgData name="Bobby Bruce" userId="3058c8c1-4bfd-455e-878e-43f1fa6ea2d1" providerId="ADAL" clId="{AF1138C3-E843-D641-A3B5-ED07DC301074}" dt="2024-03-02T06:16:15.121" v="20969" actId="2696"/>
        <pc:sldMkLst>
          <pc:docMk/>
          <pc:sldMk cId="3032618720" sldId="278"/>
        </pc:sldMkLst>
      </pc:sldChg>
      <pc:sldChg chg="modSp mod">
        <pc:chgData name="Bobby Bruce" userId="3058c8c1-4bfd-455e-878e-43f1fa6ea2d1" providerId="ADAL" clId="{AF1138C3-E843-D641-A3B5-ED07DC301074}" dt="2024-03-02T07:05:00.232" v="23371" actId="1076"/>
        <pc:sldMkLst>
          <pc:docMk/>
          <pc:sldMk cId="607303443" sldId="279"/>
        </pc:sldMkLst>
        <pc:spChg chg="mod">
          <ac:chgData name="Bobby Bruce" userId="3058c8c1-4bfd-455e-878e-43f1fa6ea2d1" providerId="ADAL" clId="{AF1138C3-E843-D641-A3B5-ED07DC301074}" dt="2024-03-02T07:05:00.232" v="23371" actId="1076"/>
          <ac:spMkLst>
            <pc:docMk/>
            <pc:sldMk cId="607303443" sldId="279"/>
            <ac:spMk id="9" creationId="{F685F7F7-7DB5-A61D-FFBF-7E5AD6BD98B6}"/>
          </ac:spMkLst>
        </pc:spChg>
      </pc:sldChg>
      <pc:sldChg chg="delSp modSp add mod">
        <pc:chgData name="Bobby Bruce" userId="3058c8c1-4bfd-455e-878e-43f1fa6ea2d1" providerId="ADAL" clId="{AF1138C3-E843-D641-A3B5-ED07DC301074}" dt="2024-03-02T06:01:00.044" v="20111" actId="14100"/>
        <pc:sldMkLst>
          <pc:docMk/>
          <pc:sldMk cId="3656006288" sldId="280"/>
        </pc:sldMkLst>
        <pc:spChg chg="del">
          <ac:chgData name="Bobby Bruce" userId="3058c8c1-4bfd-455e-878e-43f1fa6ea2d1" providerId="ADAL" clId="{AF1138C3-E843-D641-A3B5-ED07DC301074}" dt="2024-03-02T06:00:00.585" v="20082" actId="478"/>
          <ac:spMkLst>
            <pc:docMk/>
            <pc:sldMk cId="3656006288" sldId="280"/>
            <ac:spMk id="2" creationId="{1DB55C97-8755-F309-F9B0-34F3F2173B09}"/>
          </ac:spMkLst>
        </pc:spChg>
        <pc:spChg chg="mod">
          <ac:chgData name="Bobby Bruce" userId="3058c8c1-4bfd-455e-878e-43f1fa6ea2d1" providerId="ADAL" clId="{AF1138C3-E843-D641-A3B5-ED07DC301074}" dt="2024-03-02T06:01:00.044" v="20111" actId="14100"/>
          <ac:spMkLst>
            <pc:docMk/>
            <pc:sldMk cId="3656006288" sldId="280"/>
            <ac:spMk id="10" creationId="{1BEBD4FD-9B15-DF9D-461A-A6976D160BAA}"/>
          </ac:spMkLst>
        </pc:spChg>
      </pc:sldChg>
      <pc:sldChg chg="add del">
        <pc:chgData name="Bobby Bruce" userId="3058c8c1-4bfd-455e-878e-43f1fa6ea2d1" providerId="ADAL" clId="{AF1138C3-E843-D641-A3B5-ED07DC301074}" dt="2024-03-02T06:10:00.724" v="20632" actId="2696"/>
        <pc:sldMkLst>
          <pc:docMk/>
          <pc:sldMk cId="2268855255" sldId="281"/>
        </pc:sldMkLst>
      </pc:sldChg>
      <pc:sldChg chg="add del">
        <pc:chgData name="Bobby Bruce" userId="3058c8c1-4bfd-455e-878e-43f1fa6ea2d1" providerId="ADAL" clId="{AF1138C3-E843-D641-A3B5-ED07DC301074}" dt="2024-03-02T06:10:02.516" v="20634" actId="2696"/>
        <pc:sldMkLst>
          <pc:docMk/>
          <pc:sldMk cId="2162837340" sldId="282"/>
        </pc:sldMkLst>
      </pc:sldChg>
      <pc:sldChg chg="add del">
        <pc:chgData name="Bobby Bruce" userId="3058c8c1-4bfd-455e-878e-43f1fa6ea2d1" providerId="ADAL" clId="{AF1138C3-E843-D641-A3B5-ED07DC301074}" dt="2024-03-02T06:10:05.161" v="20637" actId="2696"/>
        <pc:sldMkLst>
          <pc:docMk/>
          <pc:sldMk cId="1474580111" sldId="284"/>
        </pc:sldMkLst>
      </pc:sldChg>
      <pc:sldChg chg="modSp mod">
        <pc:chgData name="Bobby Bruce" userId="3058c8c1-4bfd-455e-878e-43f1fa6ea2d1" providerId="ADAL" clId="{AF1138C3-E843-D641-A3B5-ED07DC301074}" dt="2024-02-13T20:48:45.734" v="2381" actId="1076"/>
        <pc:sldMkLst>
          <pc:docMk/>
          <pc:sldMk cId="3267509085" sldId="285"/>
        </pc:sldMkLst>
        <pc:spChg chg="mod">
          <ac:chgData name="Bobby Bruce" userId="3058c8c1-4bfd-455e-878e-43f1fa6ea2d1" providerId="ADAL" clId="{AF1138C3-E843-D641-A3B5-ED07DC301074}" dt="2024-02-13T20:48:45.734" v="2381" actId="1076"/>
          <ac:spMkLst>
            <pc:docMk/>
            <pc:sldMk cId="3267509085" sldId="285"/>
            <ac:spMk id="5" creationId="{9D62CC07-D678-CFE7-1FF5-38E0B81F922C}"/>
          </ac:spMkLst>
        </pc:spChg>
        <pc:picChg chg="mod">
          <ac:chgData name="Bobby Bruce" userId="3058c8c1-4bfd-455e-878e-43f1fa6ea2d1" providerId="ADAL" clId="{AF1138C3-E843-D641-A3B5-ED07DC301074}" dt="2024-02-13T20:48:43.526" v="2380" actId="1076"/>
          <ac:picMkLst>
            <pc:docMk/>
            <pc:sldMk cId="3267509085" sldId="285"/>
            <ac:picMk id="7" creationId="{5DB1F412-A4E2-D293-C3E3-00A55E5F4504}"/>
          </ac:picMkLst>
        </pc:picChg>
        <pc:picChg chg="mod">
          <ac:chgData name="Bobby Bruce" userId="3058c8c1-4bfd-455e-878e-43f1fa6ea2d1" providerId="ADAL" clId="{AF1138C3-E843-D641-A3B5-ED07DC301074}" dt="2024-02-13T20:48:42.876" v="2379" actId="1076"/>
          <ac:picMkLst>
            <pc:docMk/>
            <pc:sldMk cId="3267509085" sldId="285"/>
            <ac:picMk id="8" creationId="{1D7B66BB-E462-7E91-6EC3-1FBB13AA18CA}"/>
          </ac:picMkLst>
        </pc:picChg>
      </pc:sldChg>
      <pc:sldChg chg="modSp mod">
        <pc:chgData name="Bobby Bruce" userId="3058c8c1-4bfd-455e-878e-43f1fa6ea2d1" providerId="ADAL" clId="{AF1138C3-E843-D641-A3B5-ED07DC301074}" dt="2024-03-02T07:05:30.083" v="23379" actId="1076"/>
        <pc:sldMkLst>
          <pc:docMk/>
          <pc:sldMk cId="3247931844" sldId="286"/>
        </pc:sldMkLst>
        <pc:spChg chg="mod">
          <ac:chgData name="Bobby Bruce" userId="3058c8c1-4bfd-455e-878e-43f1fa6ea2d1" providerId="ADAL" clId="{AF1138C3-E843-D641-A3B5-ED07DC301074}" dt="2024-03-02T07:05:30.083" v="23379" actId="1076"/>
          <ac:spMkLst>
            <pc:docMk/>
            <pc:sldMk cId="3247931844" sldId="286"/>
            <ac:spMk id="3" creationId="{1E7BF43E-7916-0974-CD52-638A6C52A407}"/>
          </ac:spMkLst>
        </pc:spChg>
        <pc:spChg chg="mod">
          <ac:chgData name="Bobby Bruce" userId="3058c8c1-4bfd-455e-878e-43f1fa6ea2d1" providerId="ADAL" clId="{AF1138C3-E843-D641-A3B5-ED07DC301074}" dt="2024-02-13T20:48:52.934" v="2397" actId="20577"/>
          <ac:spMkLst>
            <pc:docMk/>
            <pc:sldMk cId="3247931844" sldId="286"/>
            <ac:spMk id="5" creationId="{9D62CC07-D678-CFE7-1FF5-38E0B81F922C}"/>
          </ac:spMkLst>
        </pc:spChg>
      </pc:sldChg>
      <pc:sldChg chg="delSp modSp mod">
        <pc:chgData name="Bobby Bruce" userId="3058c8c1-4bfd-455e-878e-43f1fa6ea2d1" providerId="ADAL" clId="{AF1138C3-E843-D641-A3B5-ED07DC301074}" dt="2024-03-02T07:06:02.867" v="23389" actId="1076"/>
        <pc:sldMkLst>
          <pc:docMk/>
          <pc:sldMk cId="561914345" sldId="287"/>
        </pc:sldMkLst>
        <pc:spChg chg="mod">
          <ac:chgData name="Bobby Bruce" userId="3058c8c1-4bfd-455e-878e-43f1fa6ea2d1" providerId="ADAL" clId="{AF1138C3-E843-D641-A3B5-ED07DC301074}" dt="2024-02-13T20:49:39.307" v="2468" actId="20577"/>
          <ac:spMkLst>
            <pc:docMk/>
            <pc:sldMk cId="561914345" sldId="287"/>
            <ac:spMk id="5" creationId="{9D62CC07-D678-CFE7-1FF5-38E0B81F922C}"/>
          </ac:spMkLst>
        </pc:spChg>
        <pc:spChg chg="del">
          <ac:chgData name="Bobby Bruce" userId="3058c8c1-4bfd-455e-878e-43f1fa6ea2d1" providerId="ADAL" clId="{AF1138C3-E843-D641-A3B5-ED07DC301074}" dt="2024-02-13T20:49:22.394" v="2454" actId="478"/>
          <ac:spMkLst>
            <pc:docMk/>
            <pc:sldMk cId="561914345" sldId="287"/>
            <ac:spMk id="8" creationId="{4A27AD43-AA0A-C5D1-BBF3-2519DFD82464}"/>
          </ac:spMkLst>
        </pc:spChg>
        <pc:spChg chg="mod">
          <ac:chgData name="Bobby Bruce" userId="3058c8c1-4bfd-455e-878e-43f1fa6ea2d1" providerId="ADAL" clId="{AF1138C3-E843-D641-A3B5-ED07DC301074}" dt="2024-03-02T07:06:02.867" v="23389" actId="1076"/>
          <ac:spMkLst>
            <pc:docMk/>
            <pc:sldMk cId="561914345" sldId="287"/>
            <ac:spMk id="10" creationId="{25A87040-AC95-AD7A-EAC9-2B0240C6BD35}"/>
          </ac:spMkLst>
        </pc:spChg>
        <pc:picChg chg="del">
          <ac:chgData name="Bobby Bruce" userId="3058c8c1-4bfd-455e-878e-43f1fa6ea2d1" providerId="ADAL" clId="{AF1138C3-E843-D641-A3B5-ED07DC301074}" dt="2024-02-13T20:49:23.764" v="2455" actId="478"/>
          <ac:picMkLst>
            <pc:docMk/>
            <pc:sldMk cId="561914345" sldId="287"/>
            <ac:picMk id="7" creationId="{8D0B0A39-F318-1C9F-179E-37D009BD9411}"/>
          </ac:picMkLst>
        </pc:picChg>
        <pc:picChg chg="mod">
          <ac:chgData name="Bobby Bruce" userId="3058c8c1-4bfd-455e-878e-43f1fa6ea2d1" providerId="ADAL" clId="{AF1138C3-E843-D641-A3B5-ED07DC301074}" dt="2024-03-02T07:05:58.897" v="23388" actId="1076"/>
          <ac:picMkLst>
            <pc:docMk/>
            <pc:sldMk cId="561914345" sldId="287"/>
            <ac:picMk id="9" creationId="{53B4B006-1051-FC92-0714-4C774BAD5992}"/>
          </ac:picMkLst>
        </pc:picChg>
      </pc:sldChg>
      <pc:sldChg chg="addSp delSp modSp add mod delAnim">
        <pc:chgData name="Bobby Bruce" userId="3058c8c1-4bfd-455e-878e-43f1fa6ea2d1" providerId="ADAL" clId="{AF1138C3-E843-D641-A3B5-ED07DC301074}" dt="2024-03-02T22:24:07.835" v="23699" actId="1076"/>
        <pc:sldMkLst>
          <pc:docMk/>
          <pc:sldMk cId="1115500240" sldId="288"/>
        </pc:sldMkLst>
        <pc:spChg chg="mod">
          <ac:chgData name="Bobby Bruce" userId="3058c8c1-4bfd-455e-878e-43f1fa6ea2d1" providerId="ADAL" clId="{AF1138C3-E843-D641-A3B5-ED07DC301074}" dt="2024-03-02T22:24:07.835" v="23699" actId="1076"/>
          <ac:spMkLst>
            <pc:docMk/>
            <pc:sldMk cId="1115500240" sldId="288"/>
            <ac:spMk id="14" creationId="{00000000-0000-0000-0000-000000000000}"/>
          </ac:spMkLst>
        </pc:spChg>
        <pc:spChg chg="mod">
          <ac:chgData name="Bobby Bruce" userId="3058c8c1-4bfd-455e-878e-43f1fa6ea2d1" providerId="ADAL" clId="{AF1138C3-E843-D641-A3B5-ED07DC301074}" dt="2024-03-02T22:24:06.082" v="23698" actId="1076"/>
          <ac:spMkLst>
            <pc:docMk/>
            <pc:sldMk cId="1115500240" sldId="288"/>
            <ac:spMk id="16" creationId="{00000000-0000-0000-0000-000000000000}"/>
          </ac:spMkLst>
        </pc:spChg>
        <pc:spChg chg="del mod">
          <ac:chgData name="Bobby Bruce" userId="3058c8c1-4bfd-455e-878e-43f1fa6ea2d1" providerId="ADAL" clId="{AF1138C3-E843-D641-A3B5-ED07DC301074}" dt="2024-03-02T22:24:00.248" v="23697" actId="478"/>
          <ac:spMkLst>
            <pc:docMk/>
            <pc:sldMk cId="1115500240" sldId="288"/>
            <ac:spMk id="18" creationId="{00000000-0000-0000-0000-000000000000}"/>
          </ac:spMkLst>
        </pc:spChg>
        <pc:picChg chg="add mod">
          <ac:chgData name="Bobby Bruce" userId="3058c8c1-4bfd-455e-878e-43f1fa6ea2d1" providerId="ADAL" clId="{AF1138C3-E843-D641-A3B5-ED07DC301074}" dt="2024-03-02T01:04:15.655" v="15837"/>
          <ac:picMkLst>
            <pc:docMk/>
            <pc:sldMk cId="1115500240" sldId="288"/>
            <ac:picMk id="3" creationId="{83AFC766-B569-E112-7838-FA4CA36E2442}"/>
          </ac:picMkLst>
        </pc:picChg>
        <pc:cxnChg chg="del">
          <ac:chgData name="Bobby Bruce" userId="3058c8c1-4bfd-455e-878e-43f1fa6ea2d1" providerId="ADAL" clId="{AF1138C3-E843-D641-A3B5-ED07DC301074}" dt="2024-03-02T01:02:57.905" v="15820" actId="478"/>
          <ac:cxnSpMkLst>
            <pc:docMk/>
            <pc:sldMk cId="1115500240" sldId="288"/>
            <ac:cxnSpMk id="17" creationId="{00000000-0000-0000-0000-000000000000}"/>
          </ac:cxnSpMkLst>
        </pc:cxnChg>
      </pc:sldChg>
      <pc:sldChg chg="modSp mod">
        <pc:chgData name="Bobby Bruce" userId="3058c8c1-4bfd-455e-878e-43f1fa6ea2d1" providerId="ADAL" clId="{AF1138C3-E843-D641-A3B5-ED07DC301074}" dt="2024-03-02T07:05:38.067" v="23381" actId="1076"/>
        <pc:sldMkLst>
          <pc:docMk/>
          <pc:sldMk cId="2981436642" sldId="289"/>
        </pc:sldMkLst>
        <pc:spChg chg="mod">
          <ac:chgData name="Bobby Bruce" userId="3058c8c1-4bfd-455e-878e-43f1fa6ea2d1" providerId="ADAL" clId="{AF1138C3-E843-D641-A3B5-ED07DC301074}" dt="2024-03-02T07:05:38.067" v="23381" actId="1076"/>
          <ac:spMkLst>
            <pc:docMk/>
            <pc:sldMk cId="2981436642" sldId="289"/>
            <ac:spMk id="3" creationId="{1E7BF43E-7916-0974-CD52-638A6C52A407}"/>
          </ac:spMkLst>
        </pc:spChg>
        <pc:spChg chg="mod">
          <ac:chgData name="Bobby Bruce" userId="3058c8c1-4bfd-455e-878e-43f1fa6ea2d1" providerId="ADAL" clId="{AF1138C3-E843-D641-A3B5-ED07DC301074}" dt="2024-02-13T20:49:03.049" v="2433" actId="20577"/>
          <ac:spMkLst>
            <pc:docMk/>
            <pc:sldMk cId="2981436642" sldId="289"/>
            <ac:spMk id="5" creationId="{9D62CC07-D678-CFE7-1FF5-38E0B81F922C}"/>
          </ac:spMkLst>
        </pc:spChg>
      </pc:sldChg>
      <pc:sldChg chg="modSp mod">
        <pc:chgData name="Bobby Bruce" userId="3058c8c1-4bfd-455e-878e-43f1fa6ea2d1" providerId="ADAL" clId="{AF1138C3-E843-D641-A3B5-ED07DC301074}" dt="2024-02-13T20:49:50.795" v="2515" actId="20577"/>
        <pc:sldMkLst>
          <pc:docMk/>
          <pc:sldMk cId="3755434544" sldId="290"/>
        </pc:sldMkLst>
        <pc:spChg chg="mod">
          <ac:chgData name="Bobby Bruce" userId="3058c8c1-4bfd-455e-878e-43f1fa6ea2d1" providerId="ADAL" clId="{AF1138C3-E843-D641-A3B5-ED07DC301074}" dt="2024-02-13T20:49:50.795" v="2515" actId="20577"/>
          <ac:spMkLst>
            <pc:docMk/>
            <pc:sldMk cId="3755434544" sldId="290"/>
            <ac:spMk id="5" creationId="{9D62CC07-D678-CFE7-1FF5-38E0B81F922C}"/>
          </ac:spMkLst>
        </pc:spChg>
      </pc:sldChg>
      <pc:sldChg chg="addSp delSp modSp add mod delAnim modNotesTx">
        <pc:chgData name="Bobby Bruce" userId="3058c8c1-4bfd-455e-878e-43f1fa6ea2d1" providerId="ADAL" clId="{AF1138C3-E843-D641-A3B5-ED07DC301074}" dt="2024-03-02T06:41:19.555" v="23082" actId="207"/>
        <pc:sldMkLst>
          <pc:docMk/>
          <pc:sldMk cId="2893829422" sldId="291"/>
        </pc:sldMkLst>
        <pc:spChg chg="mod">
          <ac:chgData name="Bobby Bruce" userId="3058c8c1-4bfd-455e-878e-43f1fa6ea2d1" providerId="ADAL" clId="{AF1138C3-E843-D641-A3B5-ED07DC301074}" dt="2024-03-02T01:05:51.717" v="15850" actId="1076"/>
          <ac:spMkLst>
            <pc:docMk/>
            <pc:sldMk cId="2893829422" sldId="291"/>
            <ac:spMk id="9" creationId="{9CE0702E-2653-4312-86BA-C16691CCACFA}"/>
          </ac:spMkLst>
        </pc:spChg>
        <pc:spChg chg="mod">
          <ac:chgData name="Bobby Bruce" userId="3058c8c1-4bfd-455e-878e-43f1fa6ea2d1" providerId="ADAL" clId="{AF1138C3-E843-D641-A3B5-ED07DC301074}" dt="2024-03-02T01:05:56.179" v="15852" actId="1076"/>
          <ac:spMkLst>
            <pc:docMk/>
            <pc:sldMk cId="2893829422" sldId="291"/>
            <ac:spMk id="11" creationId="{88344469-F304-4D06-B8FF-87BA6C8793E9}"/>
          </ac:spMkLst>
        </pc:spChg>
        <pc:spChg chg="mod">
          <ac:chgData name="Bobby Bruce" userId="3058c8c1-4bfd-455e-878e-43f1fa6ea2d1" providerId="ADAL" clId="{AF1138C3-E843-D641-A3B5-ED07DC301074}" dt="2024-03-02T06:41:19.555" v="23082" actId="207"/>
          <ac:spMkLst>
            <pc:docMk/>
            <pc:sldMk cId="2893829422" sldId="291"/>
            <ac:spMk id="14" creationId="{00000000-0000-0000-0000-000000000000}"/>
          </ac:spMkLst>
        </pc:spChg>
        <pc:spChg chg="mod">
          <ac:chgData name="Bobby Bruce" userId="3058c8c1-4bfd-455e-878e-43f1fa6ea2d1" providerId="ADAL" clId="{AF1138C3-E843-D641-A3B5-ED07DC301074}" dt="2024-03-02T01:05:53.640" v="15851" actId="1076"/>
          <ac:spMkLst>
            <pc:docMk/>
            <pc:sldMk cId="2893829422" sldId="291"/>
            <ac:spMk id="16" creationId="{00000000-0000-0000-0000-000000000000}"/>
          </ac:spMkLst>
        </pc:spChg>
        <pc:spChg chg="mod">
          <ac:chgData name="Bobby Bruce" userId="3058c8c1-4bfd-455e-878e-43f1fa6ea2d1" providerId="ADAL" clId="{AF1138C3-E843-D641-A3B5-ED07DC301074}" dt="2024-03-02T01:05:57.706" v="15853" actId="1076"/>
          <ac:spMkLst>
            <pc:docMk/>
            <pc:sldMk cId="2893829422" sldId="291"/>
            <ac:spMk id="19" creationId="{00000000-0000-0000-0000-000000000000}"/>
          </ac:spMkLst>
        </pc:spChg>
        <pc:picChg chg="add mod">
          <ac:chgData name="Bobby Bruce" userId="3058c8c1-4bfd-455e-878e-43f1fa6ea2d1" providerId="ADAL" clId="{AF1138C3-E843-D641-A3B5-ED07DC301074}" dt="2024-03-02T01:04:08.899" v="15834"/>
          <ac:picMkLst>
            <pc:docMk/>
            <pc:sldMk cId="2893829422" sldId="291"/>
            <ac:picMk id="3" creationId="{DDDCFABC-0471-17E2-8F07-0D7591BA9D64}"/>
          </ac:picMkLst>
        </pc:picChg>
        <pc:cxnChg chg="del">
          <ac:chgData name="Bobby Bruce" userId="3058c8c1-4bfd-455e-878e-43f1fa6ea2d1" providerId="ADAL" clId="{AF1138C3-E843-D641-A3B5-ED07DC301074}" dt="2024-03-02T01:03:09.975" v="15825" actId="478"/>
          <ac:cxnSpMkLst>
            <pc:docMk/>
            <pc:sldMk cId="2893829422" sldId="291"/>
            <ac:cxnSpMk id="12" creationId="{C651C066-0B10-487E-8D47-1AB3444EE984}"/>
          </ac:cxnSpMkLst>
        </pc:cxnChg>
        <pc:cxnChg chg="del">
          <ac:chgData name="Bobby Bruce" userId="3058c8c1-4bfd-455e-878e-43f1fa6ea2d1" providerId="ADAL" clId="{AF1138C3-E843-D641-A3B5-ED07DC301074}" dt="2024-03-02T01:03:12.768" v="15827" actId="478"/>
          <ac:cxnSpMkLst>
            <pc:docMk/>
            <pc:sldMk cId="2893829422" sldId="291"/>
            <ac:cxnSpMk id="13" creationId="{249B14C6-B647-4FA1-88DE-E95BE8619CD6}"/>
          </ac:cxnSpMkLst>
        </pc:cxnChg>
        <pc:cxnChg chg="del">
          <ac:chgData name="Bobby Bruce" userId="3058c8c1-4bfd-455e-878e-43f1fa6ea2d1" providerId="ADAL" clId="{AF1138C3-E843-D641-A3B5-ED07DC301074}" dt="2024-03-02T01:03:11.273" v="15826" actId="478"/>
          <ac:cxnSpMkLst>
            <pc:docMk/>
            <pc:sldMk cId="2893829422" sldId="291"/>
            <ac:cxnSpMk id="15" creationId="{00000000-0000-0000-0000-000000000000}"/>
          </ac:cxnSpMkLst>
        </pc:cxnChg>
        <pc:cxnChg chg="del">
          <ac:chgData name="Bobby Bruce" userId="3058c8c1-4bfd-455e-878e-43f1fa6ea2d1" providerId="ADAL" clId="{AF1138C3-E843-D641-A3B5-ED07DC301074}" dt="2024-03-02T01:03:14.125" v="15828" actId="478"/>
          <ac:cxnSpMkLst>
            <pc:docMk/>
            <pc:sldMk cId="2893829422" sldId="291"/>
            <ac:cxnSpMk id="17" creationId="{651608EA-400A-40E8-A08B-660BAF9524DF}"/>
          </ac:cxnSpMkLst>
        </pc:cxnChg>
      </pc:sldChg>
      <pc:sldChg chg="delSp mod">
        <pc:chgData name="Bobby Bruce" userId="3058c8c1-4bfd-455e-878e-43f1fa6ea2d1" providerId="ADAL" clId="{AF1138C3-E843-D641-A3B5-ED07DC301074}" dt="2024-02-13T20:49:56.097" v="2516" actId="478"/>
        <pc:sldMkLst>
          <pc:docMk/>
          <pc:sldMk cId="3434491490" sldId="291"/>
        </pc:sldMkLst>
        <pc:spChg chg="del">
          <ac:chgData name="Bobby Bruce" userId="3058c8c1-4bfd-455e-878e-43f1fa6ea2d1" providerId="ADAL" clId="{AF1138C3-E843-D641-A3B5-ED07DC301074}" dt="2024-02-13T20:49:56.097" v="2516" actId="478"/>
          <ac:spMkLst>
            <pc:docMk/>
            <pc:sldMk cId="3434491490" sldId="291"/>
            <ac:spMk id="5" creationId="{9D62CC07-D678-CFE7-1FF5-38E0B81F922C}"/>
          </ac:spMkLst>
        </pc:spChg>
      </pc:sldChg>
      <pc:sldChg chg="modSp mod">
        <pc:chgData name="Bobby Bruce" userId="3058c8c1-4bfd-455e-878e-43f1fa6ea2d1" providerId="ADAL" clId="{AF1138C3-E843-D641-A3B5-ED07DC301074}" dt="2024-03-02T07:06:27.008" v="23396" actId="1076"/>
        <pc:sldMkLst>
          <pc:docMk/>
          <pc:sldMk cId="363889232" sldId="292"/>
        </pc:sldMkLst>
        <pc:spChg chg="mod">
          <ac:chgData name="Bobby Bruce" userId="3058c8c1-4bfd-455e-878e-43f1fa6ea2d1" providerId="ADAL" clId="{AF1138C3-E843-D641-A3B5-ED07DC301074}" dt="2024-03-02T07:06:27.008" v="23396" actId="1076"/>
          <ac:spMkLst>
            <pc:docMk/>
            <pc:sldMk cId="363889232" sldId="292"/>
            <ac:spMk id="3" creationId="{78CECDBC-B2F2-48A5-ECCC-D7F5EA03E1F8}"/>
          </ac:spMkLst>
        </pc:spChg>
        <pc:spChg chg="mod">
          <ac:chgData name="Bobby Bruce" userId="3058c8c1-4bfd-455e-878e-43f1fa6ea2d1" providerId="ADAL" clId="{AF1138C3-E843-D641-A3B5-ED07DC301074}" dt="2024-02-13T20:50:04.042" v="2521" actId="5793"/>
          <ac:spMkLst>
            <pc:docMk/>
            <pc:sldMk cId="363889232" sldId="292"/>
            <ac:spMk id="5" creationId="{9D62CC07-D678-CFE7-1FF5-38E0B81F922C}"/>
          </ac:spMkLst>
        </pc:spChg>
      </pc:sldChg>
      <pc:sldChg chg="modSp mod modAnim">
        <pc:chgData name="Bobby Bruce" userId="3058c8c1-4bfd-455e-878e-43f1fa6ea2d1" providerId="ADAL" clId="{AF1138C3-E843-D641-A3B5-ED07DC301074}" dt="2024-02-13T21:49:54.002" v="7745" actId="313"/>
        <pc:sldMkLst>
          <pc:docMk/>
          <pc:sldMk cId="2519426150" sldId="324"/>
        </pc:sldMkLst>
        <pc:spChg chg="mod">
          <ac:chgData name="Bobby Bruce" userId="3058c8c1-4bfd-455e-878e-43f1fa6ea2d1" providerId="ADAL" clId="{AF1138C3-E843-D641-A3B5-ED07DC301074}" dt="2024-02-13T21:49:54.002" v="7745" actId="313"/>
          <ac:spMkLst>
            <pc:docMk/>
            <pc:sldMk cId="2519426150" sldId="324"/>
            <ac:spMk id="3" creationId="{00000000-0000-0000-0000-000000000000}"/>
          </ac:spMkLst>
        </pc:spChg>
      </pc:sldChg>
      <pc:sldChg chg="modSp mod">
        <pc:chgData name="Bobby Bruce" userId="3058c8c1-4bfd-455e-878e-43f1fa6ea2d1" providerId="ADAL" clId="{AF1138C3-E843-D641-A3B5-ED07DC301074}" dt="2024-02-13T19:58:03.037" v="75" actId="20577"/>
        <pc:sldMkLst>
          <pc:docMk/>
          <pc:sldMk cId="566819182" sldId="325"/>
        </pc:sldMkLst>
        <pc:spChg chg="mod">
          <ac:chgData name="Bobby Bruce" userId="3058c8c1-4bfd-455e-878e-43f1fa6ea2d1" providerId="ADAL" clId="{AF1138C3-E843-D641-A3B5-ED07DC301074}" dt="2024-02-13T19:57:28.182" v="36" actId="20577"/>
          <ac:spMkLst>
            <pc:docMk/>
            <pc:sldMk cId="566819182" sldId="325"/>
            <ac:spMk id="2" creationId="{00000000-0000-0000-0000-000000000000}"/>
          </ac:spMkLst>
        </pc:spChg>
        <pc:spChg chg="mod">
          <ac:chgData name="Bobby Bruce" userId="3058c8c1-4bfd-455e-878e-43f1fa6ea2d1" providerId="ADAL" clId="{AF1138C3-E843-D641-A3B5-ED07DC301074}" dt="2024-02-13T19:58:03.037" v="75" actId="20577"/>
          <ac:spMkLst>
            <pc:docMk/>
            <pc:sldMk cId="566819182" sldId="325"/>
            <ac:spMk id="3" creationId="{00000000-0000-0000-0000-000000000000}"/>
          </ac:spMkLst>
        </pc:spChg>
      </pc:sldChg>
      <pc:sldChg chg="modSp mod">
        <pc:chgData name="Bobby Bruce" userId="3058c8c1-4bfd-455e-878e-43f1fa6ea2d1" providerId="ADAL" clId="{AF1138C3-E843-D641-A3B5-ED07DC301074}" dt="2024-03-02T06:56:43.219" v="23117" actId="14100"/>
        <pc:sldMkLst>
          <pc:docMk/>
          <pc:sldMk cId="3877890375" sldId="327"/>
        </pc:sldMkLst>
        <pc:spChg chg="mod">
          <ac:chgData name="Bobby Bruce" userId="3058c8c1-4bfd-455e-878e-43f1fa6ea2d1" providerId="ADAL" clId="{AF1138C3-E843-D641-A3B5-ED07DC301074}" dt="2024-03-02T06:56:43.219" v="23117" actId="14100"/>
          <ac:spMkLst>
            <pc:docMk/>
            <pc:sldMk cId="3877890375" sldId="327"/>
            <ac:spMk id="11" creationId="{A9DAA191-A4B1-7882-CEE0-806E657C9795}"/>
          </ac:spMkLst>
        </pc:spChg>
        <pc:spChg chg="mod">
          <ac:chgData name="Bobby Bruce" userId="3058c8c1-4bfd-455e-878e-43f1fa6ea2d1" providerId="ADAL" clId="{AF1138C3-E843-D641-A3B5-ED07DC301074}" dt="2024-03-02T06:56:37.354" v="23116" actId="1076"/>
          <ac:spMkLst>
            <pc:docMk/>
            <pc:sldMk cId="3877890375" sldId="327"/>
            <ac:spMk id="15" creationId="{ABD1EBBC-6932-3583-960C-9E0B059CC0EF}"/>
          </ac:spMkLst>
        </pc:spChg>
        <pc:spChg chg="mod">
          <ac:chgData name="Bobby Bruce" userId="3058c8c1-4bfd-455e-878e-43f1fa6ea2d1" providerId="ADAL" clId="{AF1138C3-E843-D641-A3B5-ED07DC301074}" dt="2024-03-02T06:56:26.614" v="23114" actId="1076"/>
          <ac:spMkLst>
            <pc:docMk/>
            <pc:sldMk cId="3877890375" sldId="327"/>
            <ac:spMk id="16" creationId="{3585F279-E4C5-4991-9D11-E6A128D39006}"/>
          </ac:spMkLst>
        </pc:spChg>
      </pc:sldChg>
      <pc:sldChg chg="modSp mod">
        <pc:chgData name="Bobby Bruce" userId="3058c8c1-4bfd-455e-878e-43f1fa6ea2d1" providerId="ADAL" clId="{AF1138C3-E843-D641-A3B5-ED07DC301074}" dt="2024-02-13T20:03:26.187" v="609" actId="27636"/>
        <pc:sldMkLst>
          <pc:docMk/>
          <pc:sldMk cId="3166270965" sldId="332"/>
        </pc:sldMkLst>
        <pc:spChg chg="mod">
          <ac:chgData name="Bobby Bruce" userId="3058c8c1-4bfd-455e-878e-43f1fa6ea2d1" providerId="ADAL" clId="{AF1138C3-E843-D641-A3B5-ED07DC301074}" dt="2024-02-13T20:03:26.187" v="609" actId="27636"/>
          <ac:spMkLst>
            <pc:docMk/>
            <pc:sldMk cId="3166270965" sldId="332"/>
            <ac:spMk id="5" creationId="{62898DCF-B758-1E11-3DA2-6310936125D6}"/>
          </ac:spMkLst>
        </pc:spChg>
      </pc:sldChg>
      <pc:sldChg chg="modSp mod">
        <pc:chgData name="Bobby Bruce" userId="3058c8c1-4bfd-455e-878e-43f1fa6ea2d1" providerId="ADAL" clId="{AF1138C3-E843-D641-A3B5-ED07DC301074}" dt="2024-03-02T07:04:44.544" v="23367" actId="255"/>
        <pc:sldMkLst>
          <pc:docMk/>
          <pc:sldMk cId="1745253395" sldId="336"/>
        </pc:sldMkLst>
        <pc:spChg chg="mod">
          <ac:chgData name="Bobby Bruce" userId="3058c8c1-4bfd-455e-878e-43f1fa6ea2d1" providerId="ADAL" clId="{AF1138C3-E843-D641-A3B5-ED07DC301074}" dt="2024-02-13T20:43:16.407" v="2137" actId="1076"/>
          <ac:spMkLst>
            <pc:docMk/>
            <pc:sldMk cId="1745253395" sldId="336"/>
            <ac:spMk id="2" creationId="{45189F22-B427-2C84-8F44-EFF5F747984B}"/>
          </ac:spMkLst>
        </pc:spChg>
        <pc:spChg chg="mod">
          <ac:chgData name="Bobby Bruce" userId="3058c8c1-4bfd-455e-878e-43f1fa6ea2d1" providerId="ADAL" clId="{AF1138C3-E843-D641-A3B5-ED07DC301074}" dt="2024-02-13T20:43:16.407" v="2137" actId="1076"/>
          <ac:spMkLst>
            <pc:docMk/>
            <pc:sldMk cId="1745253395" sldId="336"/>
            <ac:spMk id="7" creationId="{754AFE4D-B48B-7525-84CE-F66C6A20B2C9}"/>
          </ac:spMkLst>
        </pc:spChg>
        <pc:spChg chg="mod">
          <ac:chgData name="Bobby Bruce" userId="3058c8c1-4bfd-455e-878e-43f1fa6ea2d1" providerId="ADAL" clId="{AF1138C3-E843-D641-A3B5-ED07DC301074}" dt="2024-03-02T07:04:44.544" v="23367" actId="255"/>
          <ac:spMkLst>
            <pc:docMk/>
            <pc:sldMk cId="1745253395" sldId="336"/>
            <ac:spMk id="9" creationId="{F685F7F7-7DB5-A61D-FFBF-7E5AD6BD98B6}"/>
          </ac:spMkLst>
        </pc:spChg>
        <pc:cxnChg chg="mod">
          <ac:chgData name="Bobby Bruce" userId="3058c8c1-4bfd-455e-878e-43f1fa6ea2d1" providerId="ADAL" clId="{AF1138C3-E843-D641-A3B5-ED07DC301074}" dt="2024-02-13T20:43:16.407" v="2137" actId="1076"/>
          <ac:cxnSpMkLst>
            <pc:docMk/>
            <pc:sldMk cId="1745253395" sldId="336"/>
            <ac:cxnSpMk id="8" creationId="{310AA1E3-D1C3-D973-3873-12569EBD0F57}"/>
          </ac:cxnSpMkLst>
        </pc:cxnChg>
      </pc:sldChg>
      <pc:sldChg chg="addSp modSp mod">
        <pc:chgData name="Bobby Bruce" userId="3058c8c1-4bfd-455e-878e-43f1fa6ea2d1" providerId="ADAL" clId="{AF1138C3-E843-D641-A3B5-ED07DC301074}" dt="2024-03-02T22:10:38.111" v="23598" actId="313"/>
        <pc:sldMkLst>
          <pc:docMk/>
          <pc:sldMk cId="504384282" sldId="339"/>
        </pc:sldMkLst>
        <pc:spChg chg="mod">
          <ac:chgData name="Bobby Bruce" userId="3058c8c1-4bfd-455e-878e-43f1fa6ea2d1" providerId="ADAL" clId="{AF1138C3-E843-D641-A3B5-ED07DC301074}" dt="2024-02-13T20:48:15.358" v="2319" actId="20577"/>
          <ac:spMkLst>
            <pc:docMk/>
            <pc:sldMk cId="504384282" sldId="339"/>
            <ac:spMk id="5" creationId="{9D62CC07-D678-CFE7-1FF5-38E0B81F922C}"/>
          </ac:spMkLst>
        </pc:spChg>
        <pc:spChg chg="mod">
          <ac:chgData name="Bobby Bruce" userId="3058c8c1-4bfd-455e-878e-43f1fa6ea2d1" providerId="ADAL" clId="{AF1138C3-E843-D641-A3B5-ED07DC301074}" dt="2024-03-02T22:10:38.111" v="23598" actId="313"/>
          <ac:spMkLst>
            <pc:docMk/>
            <pc:sldMk cId="504384282" sldId="339"/>
            <ac:spMk id="8" creationId="{E49BDB0D-34E9-CC39-F300-D9964C94AA64}"/>
          </ac:spMkLst>
        </pc:spChg>
        <pc:picChg chg="add mod">
          <ac:chgData name="Bobby Bruce" userId="3058c8c1-4bfd-455e-878e-43f1fa6ea2d1" providerId="ADAL" clId="{AF1138C3-E843-D641-A3B5-ED07DC301074}" dt="2024-03-02T04:51:31.962" v="18302" actId="1076"/>
          <ac:picMkLst>
            <pc:docMk/>
            <pc:sldMk cId="504384282" sldId="339"/>
            <ac:picMk id="3" creationId="{9A5C867D-FC41-04C3-D72F-D1B9210E9B7E}"/>
          </ac:picMkLst>
        </pc:picChg>
      </pc:sldChg>
      <pc:sldChg chg="modSp mod">
        <pc:chgData name="Bobby Bruce" userId="3058c8c1-4bfd-455e-878e-43f1fa6ea2d1" providerId="ADAL" clId="{AF1138C3-E843-D641-A3B5-ED07DC301074}" dt="2024-03-02T07:16:28.656" v="23534" actId="255"/>
        <pc:sldMkLst>
          <pc:docMk/>
          <pc:sldMk cId="2459071761" sldId="341"/>
        </pc:sldMkLst>
        <pc:spChg chg="mod">
          <ac:chgData name="Bobby Bruce" userId="3058c8c1-4bfd-455e-878e-43f1fa6ea2d1" providerId="ADAL" clId="{AF1138C3-E843-D641-A3B5-ED07DC301074}" dt="2024-03-02T07:16:28.656" v="23534" actId="255"/>
          <ac:spMkLst>
            <pc:docMk/>
            <pc:sldMk cId="2459071761" sldId="341"/>
            <ac:spMk id="4" creationId="{987F6075-B1C0-3B01-7992-E4D713781FD4}"/>
          </ac:spMkLst>
        </pc:spChg>
      </pc:sldChg>
      <pc:sldChg chg="addSp delSp modSp mod delAnim modAnim modNotesTx">
        <pc:chgData name="Bobby Bruce" userId="3058c8c1-4bfd-455e-878e-43f1fa6ea2d1" providerId="ADAL" clId="{AF1138C3-E843-D641-A3B5-ED07DC301074}" dt="2024-03-02T06:58:22.052" v="23143" actId="14100"/>
        <pc:sldMkLst>
          <pc:docMk/>
          <pc:sldMk cId="3090131677" sldId="343"/>
        </pc:sldMkLst>
        <pc:spChg chg="mod">
          <ac:chgData name="Bobby Bruce" userId="3058c8c1-4bfd-455e-878e-43f1fa6ea2d1" providerId="ADAL" clId="{AF1138C3-E843-D641-A3B5-ED07DC301074}" dt="2024-03-02T06:58:14.867" v="23141" actId="1076"/>
          <ac:spMkLst>
            <pc:docMk/>
            <pc:sldMk cId="3090131677" sldId="343"/>
            <ac:spMk id="5" creationId="{41613078-8EDC-6EDD-2A25-5CB57D19B751}"/>
          </ac:spMkLst>
        </pc:spChg>
        <pc:spChg chg="add del mod">
          <ac:chgData name="Bobby Bruce" userId="3058c8c1-4bfd-455e-878e-43f1fa6ea2d1" providerId="ADAL" clId="{AF1138C3-E843-D641-A3B5-ED07DC301074}" dt="2024-02-13T20:06:27.904" v="762" actId="478"/>
          <ac:spMkLst>
            <pc:docMk/>
            <pc:sldMk cId="3090131677" sldId="343"/>
            <ac:spMk id="6" creationId="{F12424CD-206B-7FA3-5F25-9325C898772E}"/>
          </ac:spMkLst>
        </pc:spChg>
        <pc:spChg chg="add del mod">
          <ac:chgData name="Bobby Bruce" userId="3058c8c1-4bfd-455e-878e-43f1fa6ea2d1" providerId="ADAL" clId="{AF1138C3-E843-D641-A3B5-ED07DC301074}" dt="2024-02-13T20:06:59.386" v="766" actId="478"/>
          <ac:spMkLst>
            <pc:docMk/>
            <pc:sldMk cId="3090131677" sldId="343"/>
            <ac:spMk id="9" creationId="{482F2184-A07F-01CA-38D4-C9F69547AF25}"/>
          </ac:spMkLst>
        </pc:spChg>
        <pc:spChg chg="add mod">
          <ac:chgData name="Bobby Bruce" userId="3058c8c1-4bfd-455e-878e-43f1fa6ea2d1" providerId="ADAL" clId="{AF1138C3-E843-D641-A3B5-ED07DC301074}" dt="2024-03-02T06:58:22.052" v="23143" actId="14100"/>
          <ac:spMkLst>
            <pc:docMk/>
            <pc:sldMk cId="3090131677" sldId="343"/>
            <ac:spMk id="14" creationId="{D1B98113-B1E9-176E-3F26-867BC62A4058}"/>
          </ac:spMkLst>
        </pc:spChg>
        <pc:picChg chg="add del mod">
          <ac:chgData name="Bobby Bruce" userId="3058c8c1-4bfd-455e-878e-43f1fa6ea2d1" providerId="ADAL" clId="{AF1138C3-E843-D641-A3B5-ED07DC301074}" dt="2024-02-13T20:07:41.089" v="772" actId="478"/>
          <ac:picMkLst>
            <pc:docMk/>
            <pc:sldMk cId="3090131677" sldId="343"/>
            <ac:picMk id="11" creationId="{21DAEB03-42DC-9573-728A-D94B2A70C099}"/>
          </ac:picMkLst>
        </pc:picChg>
        <pc:picChg chg="add mod">
          <ac:chgData name="Bobby Bruce" userId="3058c8c1-4bfd-455e-878e-43f1fa6ea2d1" providerId="ADAL" clId="{AF1138C3-E843-D641-A3B5-ED07DC301074}" dt="2024-02-13T20:07:50.432" v="775" actId="688"/>
          <ac:picMkLst>
            <pc:docMk/>
            <pc:sldMk cId="3090131677" sldId="343"/>
            <ac:picMk id="13" creationId="{6877D8EA-5E7C-B427-6541-85DC1481FCCC}"/>
          </ac:picMkLst>
        </pc:picChg>
      </pc:sldChg>
      <pc:sldChg chg="addSp modSp mod modAnim">
        <pc:chgData name="Bobby Bruce" userId="3058c8c1-4bfd-455e-878e-43f1fa6ea2d1" providerId="ADAL" clId="{AF1138C3-E843-D641-A3B5-ED07DC301074}" dt="2024-03-02T04:45:14.058" v="18192" actId="20577"/>
        <pc:sldMkLst>
          <pc:docMk/>
          <pc:sldMk cId="557906825" sldId="344"/>
        </pc:sldMkLst>
        <pc:spChg chg="mod">
          <ac:chgData name="Bobby Bruce" userId="3058c8c1-4bfd-455e-878e-43f1fa6ea2d1" providerId="ADAL" clId="{AF1138C3-E843-D641-A3B5-ED07DC301074}" dt="2024-02-22T11:23:12.843" v="8183" actId="20577"/>
          <ac:spMkLst>
            <pc:docMk/>
            <pc:sldMk cId="557906825" sldId="344"/>
            <ac:spMk id="2" creationId="{DEE8D274-EE8B-9B3B-CCF0-13CE98E34C01}"/>
          </ac:spMkLst>
        </pc:spChg>
        <pc:spChg chg="mod">
          <ac:chgData name="Bobby Bruce" userId="3058c8c1-4bfd-455e-878e-43f1fa6ea2d1" providerId="ADAL" clId="{AF1138C3-E843-D641-A3B5-ED07DC301074}" dt="2024-03-02T04:45:14.058" v="18192" actId="20577"/>
          <ac:spMkLst>
            <pc:docMk/>
            <pc:sldMk cId="557906825" sldId="344"/>
            <ac:spMk id="5" creationId="{E21EF43E-BC11-489B-B192-ADF7B9396557}"/>
          </ac:spMkLst>
        </pc:spChg>
        <pc:spChg chg="mod">
          <ac:chgData name="Bobby Bruce" userId="3058c8c1-4bfd-455e-878e-43f1fa6ea2d1" providerId="ADAL" clId="{AF1138C3-E843-D641-A3B5-ED07DC301074}" dt="2024-03-02T04:44:18.100" v="18128" actId="1076"/>
          <ac:spMkLst>
            <pc:docMk/>
            <pc:sldMk cId="557906825" sldId="344"/>
            <ac:spMk id="7" creationId="{11EBE574-8B35-4911-9985-0111E826A19B}"/>
          </ac:spMkLst>
        </pc:spChg>
        <pc:spChg chg="add mod">
          <ac:chgData name="Bobby Bruce" userId="3058c8c1-4bfd-455e-878e-43f1fa6ea2d1" providerId="ADAL" clId="{AF1138C3-E843-D641-A3B5-ED07DC301074}" dt="2024-03-02T04:42:51.075" v="18103" actId="1076"/>
          <ac:spMkLst>
            <pc:docMk/>
            <pc:sldMk cId="557906825" sldId="344"/>
            <ac:spMk id="8" creationId="{78F4338B-0DB7-FED3-438F-BF01FCC5401B}"/>
          </ac:spMkLst>
        </pc:spChg>
      </pc:sldChg>
      <pc:sldChg chg="del">
        <pc:chgData name="Bobby Bruce" userId="3058c8c1-4bfd-455e-878e-43f1fa6ea2d1" providerId="ADAL" clId="{AF1138C3-E843-D641-A3B5-ED07DC301074}" dt="2024-02-13T19:58:10.952" v="76" actId="2696"/>
        <pc:sldMkLst>
          <pc:docMk/>
          <pc:sldMk cId="2591183857" sldId="345"/>
        </pc:sldMkLst>
      </pc:sldChg>
      <pc:sldChg chg="addSp delSp modSp mod delAnim modAnim modNotesTx">
        <pc:chgData name="Bobby Bruce" userId="3058c8c1-4bfd-455e-878e-43f1fa6ea2d1" providerId="ADAL" clId="{AF1138C3-E843-D641-A3B5-ED07DC301074}" dt="2024-03-02T06:55:01.851" v="23099" actId="14100"/>
        <pc:sldMkLst>
          <pc:docMk/>
          <pc:sldMk cId="3014359472" sldId="346"/>
        </pc:sldMkLst>
        <pc:spChg chg="add mod">
          <ac:chgData name="Bobby Bruce" userId="3058c8c1-4bfd-455e-878e-43f1fa6ea2d1" providerId="ADAL" clId="{AF1138C3-E843-D641-A3B5-ED07DC301074}" dt="2024-03-02T06:54:45.871" v="23095" actId="1076"/>
          <ac:spMkLst>
            <pc:docMk/>
            <pc:sldMk cId="3014359472" sldId="346"/>
            <ac:spMk id="3" creationId="{C6168DA8-AA2B-79F3-7138-76A3F16A31F3}"/>
          </ac:spMkLst>
        </pc:spChg>
        <pc:spChg chg="del">
          <ac:chgData name="Bobby Bruce" userId="3058c8c1-4bfd-455e-878e-43f1fa6ea2d1" providerId="ADAL" clId="{AF1138C3-E843-D641-A3B5-ED07DC301074}" dt="2024-03-01T12:20:33.308" v="14886" actId="478"/>
          <ac:spMkLst>
            <pc:docMk/>
            <pc:sldMk cId="3014359472" sldId="346"/>
            <ac:spMk id="9" creationId="{458931DF-976A-3123-F87E-75B573708AEC}"/>
          </ac:spMkLst>
        </pc:spChg>
        <pc:spChg chg="mod">
          <ac:chgData name="Bobby Bruce" userId="3058c8c1-4bfd-455e-878e-43f1fa6ea2d1" providerId="ADAL" clId="{AF1138C3-E843-D641-A3B5-ED07DC301074}" dt="2024-03-02T06:54:35.827" v="23093" actId="255"/>
          <ac:spMkLst>
            <pc:docMk/>
            <pc:sldMk cId="3014359472" sldId="346"/>
            <ac:spMk id="10" creationId="{99CF9616-37C2-ECD5-FB61-BB04EAE637F4}"/>
          </ac:spMkLst>
        </pc:spChg>
        <pc:spChg chg="mod">
          <ac:chgData name="Bobby Bruce" userId="3058c8c1-4bfd-455e-878e-43f1fa6ea2d1" providerId="ADAL" clId="{AF1138C3-E843-D641-A3B5-ED07DC301074}" dt="2024-03-02T06:55:01.851" v="23099" actId="14100"/>
          <ac:spMkLst>
            <pc:docMk/>
            <pc:sldMk cId="3014359472" sldId="346"/>
            <ac:spMk id="22" creationId="{2D72018B-F381-3A3F-BD02-CBF1D9492AE8}"/>
          </ac:spMkLst>
        </pc:spChg>
        <pc:picChg chg="del">
          <ac:chgData name="Bobby Bruce" userId="3058c8c1-4bfd-455e-878e-43f1fa6ea2d1" providerId="ADAL" clId="{AF1138C3-E843-D641-A3B5-ED07DC301074}" dt="2024-03-01T12:20:31.201" v="14885" actId="478"/>
          <ac:picMkLst>
            <pc:docMk/>
            <pc:sldMk cId="3014359472" sldId="346"/>
            <ac:picMk id="8" creationId="{E06DBC97-70FC-7570-3CA6-C93882F919A2}"/>
          </ac:picMkLst>
        </pc:picChg>
      </pc:sldChg>
      <pc:sldChg chg="modSp">
        <pc:chgData name="Bobby Bruce" userId="3058c8c1-4bfd-455e-878e-43f1fa6ea2d1" providerId="ADAL" clId="{AF1138C3-E843-D641-A3B5-ED07DC301074}" dt="2024-03-02T06:57:46.661" v="23134" actId="255"/>
        <pc:sldMkLst>
          <pc:docMk/>
          <pc:sldMk cId="3406649636" sldId="347"/>
        </pc:sldMkLst>
        <pc:spChg chg="mod">
          <ac:chgData name="Bobby Bruce" userId="3058c8c1-4bfd-455e-878e-43f1fa6ea2d1" providerId="ADAL" clId="{AF1138C3-E843-D641-A3B5-ED07DC301074}" dt="2024-03-02T06:57:46.661" v="23134" actId="255"/>
          <ac:spMkLst>
            <pc:docMk/>
            <pc:sldMk cId="3406649636" sldId="347"/>
            <ac:spMk id="29" creationId="{0995722B-A3C7-2584-BD0F-0CC26CAD6003}"/>
          </ac:spMkLst>
        </pc:spChg>
      </pc:sldChg>
      <pc:sldChg chg="modSp mod">
        <pc:chgData name="Bobby Bruce" userId="3058c8c1-4bfd-455e-878e-43f1fa6ea2d1" providerId="ADAL" clId="{AF1138C3-E843-D641-A3B5-ED07DC301074}" dt="2024-03-02T06:58:04.166" v="23138" actId="1076"/>
        <pc:sldMkLst>
          <pc:docMk/>
          <pc:sldMk cId="660086138" sldId="348"/>
        </pc:sldMkLst>
        <pc:spChg chg="mod">
          <ac:chgData name="Bobby Bruce" userId="3058c8c1-4bfd-455e-878e-43f1fa6ea2d1" providerId="ADAL" clId="{AF1138C3-E843-D641-A3B5-ED07DC301074}" dt="2024-03-02T06:58:04.166" v="23138" actId="1076"/>
          <ac:spMkLst>
            <pc:docMk/>
            <pc:sldMk cId="660086138" sldId="348"/>
            <ac:spMk id="5" creationId="{D6AE1A1F-59DE-6D2C-BEF7-94377D8D34FC}"/>
          </ac:spMkLst>
        </pc:spChg>
      </pc:sldChg>
      <pc:sldChg chg="modSp mod">
        <pc:chgData name="Bobby Bruce" userId="3058c8c1-4bfd-455e-878e-43f1fa6ea2d1" providerId="ADAL" clId="{AF1138C3-E843-D641-A3B5-ED07DC301074}" dt="2024-03-02T06:57:42.107" v="23133" actId="1076"/>
        <pc:sldMkLst>
          <pc:docMk/>
          <pc:sldMk cId="1408153352" sldId="349"/>
        </pc:sldMkLst>
        <pc:spChg chg="mod">
          <ac:chgData name="Bobby Bruce" userId="3058c8c1-4bfd-455e-878e-43f1fa6ea2d1" providerId="ADAL" clId="{AF1138C3-E843-D641-A3B5-ED07DC301074}" dt="2024-03-02T06:57:39.459" v="23132" actId="1076"/>
          <ac:spMkLst>
            <pc:docMk/>
            <pc:sldMk cId="1408153352" sldId="349"/>
            <ac:spMk id="2" creationId="{00000000-0000-0000-0000-000000000000}"/>
          </ac:spMkLst>
        </pc:spChg>
        <pc:spChg chg="mod">
          <ac:chgData name="Bobby Bruce" userId="3058c8c1-4bfd-455e-878e-43f1fa6ea2d1" providerId="ADAL" clId="{AF1138C3-E843-D641-A3B5-ED07DC301074}" dt="2024-03-02T06:57:36.671" v="23131" actId="1076"/>
          <ac:spMkLst>
            <pc:docMk/>
            <pc:sldMk cId="1408153352" sldId="349"/>
            <ac:spMk id="6" creationId="{3CD14F4E-9EB3-7AAF-A6F0-5203C8808F52}"/>
          </ac:spMkLst>
        </pc:spChg>
        <pc:spChg chg="mod">
          <ac:chgData name="Bobby Bruce" userId="3058c8c1-4bfd-455e-878e-43f1fa6ea2d1" providerId="ADAL" clId="{AF1138C3-E843-D641-A3B5-ED07DC301074}" dt="2024-03-02T06:57:42.107" v="23133" actId="1076"/>
          <ac:spMkLst>
            <pc:docMk/>
            <pc:sldMk cId="1408153352" sldId="349"/>
            <ac:spMk id="7" creationId="{614F2009-E266-ED1C-88D5-06F1CD677775}"/>
          </ac:spMkLst>
        </pc:spChg>
      </pc:sldChg>
      <pc:sldChg chg="addSp modSp mod">
        <pc:chgData name="Bobby Bruce" userId="3058c8c1-4bfd-455e-878e-43f1fa6ea2d1" providerId="ADAL" clId="{AF1138C3-E843-D641-A3B5-ED07DC301074}" dt="2024-03-02T07:00:29.425" v="23312" actId="255"/>
        <pc:sldMkLst>
          <pc:docMk/>
          <pc:sldMk cId="4214990695" sldId="350"/>
        </pc:sldMkLst>
        <pc:spChg chg="add mod">
          <ac:chgData name="Bobby Bruce" userId="3058c8c1-4bfd-455e-878e-43f1fa6ea2d1" providerId="ADAL" clId="{AF1138C3-E843-D641-A3B5-ED07DC301074}" dt="2024-03-02T07:00:29.425" v="23312" actId="255"/>
          <ac:spMkLst>
            <pc:docMk/>
            <pc:sldMk cId="4214990695" sldId="350"/>
            <ac:spMk id="2" creationId="{38604D37-B93A-2B48-8EB4-A29997763B7A}"/>
          </ac:spMkLst>
        </pc:spChg>
        <pc:spChg chg="mod">
          <ac:chgData name="Bobby Bruce" userId="3058c8c1-4bfd-455e-878e-43f1fa6ea2d1" providerId="ADAL" clId="{AF1138C3-E843-D641-A3B5-ED07DC301074}" dt="2024-02-22T11:57:12.139" v="8578" actId="20577"/>
          <ac:spMkLst>
            <pc:docMk/>
            <pc:sldMk cId="4214990695" sldId="350"/>
            <ac:spMk id="5" creationId="{E21EF43E-BC11-489B-B192-ADF7B9396557}"/>
          </ac:spMkLst>
        </pc:spChg>
        <pc:picChg chg="mod">
          <ac:chgData name="Bobby Bruce" userId="3058c8c1-4bfd-455e-878e-43f1fa6ea2d1" providerId="ADAL" clId="{AF1138C3-E843-D641-A3B5-ED07DC301074}" dt="2024-02-13T20:39:09.524" v="1874" actId="1076"/>
          <ac:picMkLst>
            <pc:docMk/>
            <pc:sldMk cId="4214990695" sldId="350"/>
            <ac:picMk id="8" creationId="{969D4F1C-2134-7A79-BA25-3BA59FB6507B}"/>
          </ac:picMkLst>
        </pc:picChg>
      </pc:sldChg>
      <pc:sldChg chg="modSp mod">
        <pc:chgData name="Bobby Bruce" userId="3058c8c1-4bfd-455e-878e-43f1fa6ea2d1" providerId="ADAL" clId="{AF1138C3-E843-D641-A3B5-ED07DC301074}" dt="2024-03-02T07:00:50.089" v="23318" actId="1076"/>
        <pc:sldMkLst>
          <pc:docMk/>
          <pc:sldMk cId="431212229" sldId="351"/>
        </pc:sldMkLst>
        <pc:spChg chg="mod">
          <ac:chgData name="Bobby Bruce" userId="3058c8c1-4bfd-455e-878e-43f1fa6ea2d1" providerId="ADAL" clId="{AF1138C3-E843-D641-A3B5-ED07DC301074}" dt="2024-03-02T07:00:39.657" v="23315" actId="1076"/>
          <ac:spMkLst>
            <pc:docMk/>
            <pc:sldMk cId="431212229" sldId="351"/>
            <ac:spMk id="8" creationId="{9262888C-2283-DD54-DDE4-973B2BF31033}"/>
          </ac:spMkLst>
        </pc:spChg>
        <pc:spChg chg="mod">
          <ac:chgData name="Bobby Bruce" userId="3058c8c1-4bfd-455e-878e-43f1fa6ea2d1" providerId="ADAL" clId="{AF1138C3-E843-D641-A3B5-ED07DC301074}" dt="2024-03-02T07:00:50.089" v="23318" actId="1076"/>
          <ac:spMkLst>
            <pc:docMk/>
            <pc:sldMk cId="431212229" sldId="351"/>
            <ac:spMk id="9" creationId="{A8371B28-D884-EC6A-DBF0-F43D26C9D9AE}"/>
          </ac:spMkLst>
        </pc:spChg>
      </pc:sldChg>
      <pc:sldChg chg="addSp modSp mod">
        <pc:chgData name="Bobby Bruce" userId="3058c8c1-4bfd-455e-878e-43f1fa6ea2d1" providerId="ADAL" clId="{AF1138C3-E843-D641-A3B5-ED07DC301074}" dt="2024-03-02T07:01:17.893" v="23326" actId="20577"/>
        <pc:sldMkLst>
          <pc:docMk/>
          <pc:sldMk cId="1685567558" sldId="352"/>
        </pc:sldMkLst>
        <pc:spChg chg="add mod">
          <ac:chgData name="Bobby Bruce" userId="3058c8c1-4bfd-455e-878e-43f1fa6ea2d1" providerId="ADAL" clId="{AF1138C3-E843-D641-A3B5-ED07DC301074}" dt="2024-03-02T07:01:12.847" v="23325" actId="255"/>
          <ac:spMkLst>
            <pc:docMk/>
            <pc:sldMk cId="1685567558" sldId="352"/>
            <ac:spMk id="3" creationId="{659AE599-7015-C021-406B-3A99DDCA68F7}"/>
          </ac:spMkLst>
        </pc:spChg>
        <pc:spChg chg="mod">
          <ac:chgData name="Bobby Bruce" userId="3058c8c1-4bfd-455e-878e-43f1fa6ea2d1" providerId="ADAL" clId="{AF1138C3-E843-D641-A3B5-ED07DC301074}" dt="2024-03-02T07:01:17.893" v="23326" actId="20577"/>
          <ac:spMkLst>
            <pc:docMk/>
            <pc:sldMk cId="1685567558" sldId="352"/>
            <ac:spMk id="9" creationId="{36D13CA0-C152-11AF-FC13-801E97726C37}"/>
          </ac:spMkLst>
        </pc:spChg>
      </pc:sldChg>
      <pc:sldChg chg="addSp delSp modSp mod">
        <pc:chgData name="Bobby Bruce" userId="3058c8c1-4bfd-455e-878e-43f1fa6ea2d1" providerId="ADAL" clId="{AF1138C3-E843-D641-A3B5-ED07DC301074}" dt="2024-03-02T22:08:04.622" v="23539" actId="1076"/>
        <pc:sldMkLst>
          <pc:docMk/>
          <pc:sldMk cId="3698622952" sldId="353"/>
        </pc:sldMkLst>
        <pc:spChg chg="mod">
          <ac:chgData name="Bobby Bruce" userId="3058c8c1-4bfd-455e-878e-43f1fa6ea2d1" providerId="ADAL" clId="{AF1138C3-E843-D641-A3B5-ED07DC301074}" dt="2024-03-02T07:01:47.971" v="23335" actId="1076"/>
          <ac:spMkLst>
            <pc:docMk/>
            <pc:sldMk cId="3698622952" sldId="353"/>
            <ac:spMk id="13" creationId="{C9E95668-4251-9478-335A-200DF85280D6}"/>
          </ac:spMkLst>
        </pc:spChg>
        <pc:picChg chg="add mod">
          <ac:chgData name="Bobby Bruce" userId="3058c8c1-4bfd-455e-878e-43f1fa6ea2d1" providerId="ADAL" clId="{AF1138C3-E843-D641-A3B5-ED07DC301074}" dt="2024-03-02T22:08:04.622" v="23539" actId="1076"/>
          <ac:picMkLst>
            <pc:docMk/>
            <pc:sldMk cId="3698622952" sldId="353"/>
            <ac:picMk id="3" creationId="{6F65AB14-2A0E-3859-8506-B76182950ED6}"/>
          </ac:picMkLst>
        </pc:picChg>
        <pc:picChg chg="del">
          <ac:chgData name="Bobby Bruce" userId="3058c8c1-4bfd-455e-878e-43f1fa6ea2d1" providerId="ADAL" clId="{AF1138C3-E843-D641-A3B5-ED07DC301074}" dt="2024-03-02T22:07:35.723" v="23535" actId="478"/>
          <ac:picMkLst>
            <pc:docMk/>
            <pc:sldMk cId="3698622952" sldId="353"/>
            <ac:picMk id="12" creationId="{C27BA6A7-782B-7227-41D0-F8BF2637965B}"/>
          </ac:picMkLst>
        </pc:picChg>
      </pc:sldChg>
      <pc:sldChg chg="addSp delSp modSp mod">
        <pc:chgData name="Bobby Bruce" userId="3058c8c1-4bfd-455e-878e-43f1fa6ea2d1" providerId="ADAL" clId="{AF1138C3-E843-D641-A3B5-ED07DC301074}" dt="2024-03-02T07:02:55.951" v="23341" actId="1076"/>
        <pc:sldMkLst>
          <pc:docMk/>
          <pc:sldMk cId="1149387270" sldId="355"/>
        </pc:sldMkLst>
        <pc:spChg chg="add mod">
          <ac:chgData name="Bobby Bruce" userId="3058c8c1-4bfd-455e-878e-43f1fa6ea2d1" providerId="ADAL" clId="{AF1138C3-E843-D641-A3B5-ED07DC301074}" dt="2024-03-02T07:02:55.951" v="23341" actId="1076"/>
          <ac:spMkLst>
            <pc:docMk/>
            <pc:sldMk cId="1149387270" sldId="355"/>
            <ac:spMk id="5" creationId="{B537D9D7-A2E2-8948-9BF4-F1C9F6A45BED}"/>
          </ac:spMkLst>
        </pc:spChg>
        <pc:picChg chg="mod">
          <ac:chgData name="Bobby Bruce" userId="3058c8c1-4bfd-455e-878e-43f1fa6ea2d1" providerId="ADAL" clId="{AF1138C3-E843-D641-A3B5-ED07DC301074}" dt="2024-02-13T20:41:21.256" v="2044" actId="1076"/>
          <ac:picMkLst>
            <pc:docMk/>
            <pc:sldMk cId="1149387270" sldId="355"/>
            <ac:picMk id="2" creationId="{F3D8CB80-F1D1-5B88-507B-7226C5FCF3AB}"/>
          </ac:picMkLst>
        </pc:picChg>
        <pc:picChg chg="add mod">
          <ac:chgData name="Bobby Bruce" userId="3058c8c1-4bfd-455e-878e-43f1fa6ea2d1" providerId="ADAL" clId="{AF1138C3-E843-D641-A3B5-ED07DC301074}" dt="2024-03-02T07:02:42.857" v="23339" actId="962"/>
          <ac:picMkLst>
            <pc:docMk/>
            <pc:sldMk cId="1149387270" sldId="355"/>
            <ac:picMk id="7" creationId="{FFA98BCA-EE8A-3153-A1C2-5D32C63E9371}"/>
          </ac:picMkLst>
        </pc:picChg>
        <pc:picChg chg="del">
          <ac:chgData name="Bobby Bruce" userId="3058c8c1-4bfd-455e-878e-43f1fa6ea2d1" providerId="ADAL" clId="{AF1138C3-E843-D641-A3B5-ED07DC301074}" dt="2024-03-02T07:02:36.237" v="23336" actId="478"/>
          <ac:picMkLst>
            <pc:docMk/>
            <pc:sldMk cId="1149387270" sldId="355"/>
            <ac:picMk id="8" creationId="{180C6CE9-4082-CD08-94E5-32093EA95EBB}"/>
          </ac:picMkLst>
        </pc:picChg>
      </pc:sldChg>
      <pc:sldChg chg="modSp mod">
        <pc:chgData name="Bobby Bruce" userId="3058c8c1-4bfd-455e-878e-43f1fa6ea2d1" providerId="ADAL" clId="{AF1138C3-E843-D641-A3B5-ED07DC301074}" dt="2024-03-02T06:57:09.990" v="23125" actId="14100"/>
        <pc:sldMkLst>
          <pc:docMk/>
          <pc:sldMk cId="2421451494" sldId="356"/>
        </pc:sldMkLst>
        <pc:spChg chg="mod">
          <ac:chgData name="Bobby Bruce" userId="3058c8c1-4bfd-455e-878e-43f1fa6ea2d1" providerId="ADAL" clId="{AF1138C3-E843-D641-A3B5-ED07DC301074}" dt="2024-03-02T06:57:04.001" v="23123" actId="14100"/>
          <ac:spMkLst>
            <pc:docMk/>
            <pc:sldMk cId="2421451494" sldId="356"/>
            <ac:spMk id="5" creationId="{AD2463A3-8EE3-5B6E-82CA-EF51157EB125}"/>
          </ac:spMkLst>
        </pc:spChg>
        <pc:spChg chg="mod">
          <ac:chgData name="Bobby Bruce" userId="3058c8c1-4bfd-455e-878e-43f1fa6ea2d1" providerId="ADAL" clId="{AF1138C3-E843-D641-A3B5-ED07DC301074}" dt="2024-03-02T06:57:07.492" v="23124" actId="1076"/>
          <ac:spMkLst>
            <pc:docMk/>
            <pc:sldMk cId="2421451494" sldId="356"/>
            <ac:spMk id="6" creationId="{B4B8A618-5C59-504A-0732-48859690A7AC}"/>
          </ac:spMkLst>
        </pc:spChg>
        <pc:spChg chg="mod">
          <ac:chgData name="Bobby Bruce" userId="3058c8c1-4bfd-455e-878e-43f1fa6ea2d1" providerId="ADAL" clId="{AF1138C3-E843-D641-A3B5-ED07DC301074}" dt="2024-03-02T06:57:09.990" v="23125" actId="14100"/>
          <ac:spMkLst>
            <pc:docMk/>
            <pc:sldMk cId="2421451494" sldId="356"/>
            <ac:spMk id="7" creationId="{7690FB9B-D5FF-5430-21B5-FAD6DAA39F20}"/>
          </ac:spMkLst>
        </pc:spChg>
      </pc:sldChg>
      <pc:sldChg chg="addSp modSp mod modAnim">
        <pc:chgData name="Bobby Bruce" userId="3058c8c1-4bfd-455e-878e-43f1fa6ea2d1" providerId="ADAL" clId="{AF1138C3-E843-D641-A3B5-ED07DC301074}" dt="2024-03-02T06:55:17.068" v="23102" actId="1076"/>
        <pc:sldMkLst>
          <pc:docMk/>
          <pc:sldMk cId="122899404" sldId="357"/>
        </pc:sldMkLst>
        <pc:spChg chg="mod">
          <ac:chgData name="Bobby Bruce" userId="3058c8c1-4bfd-455e-878e-43f1fa6ea2d1" providerId="ADAL" clId="{AF1138C3-E843-D641-A3B5-ED07DC301074}" dt="2024-03-02T06:55:17.068" v="23102" actId="1076"/>
          <ac:spMkLst>
            <pc:docMk/>
            <pc:sldMk cId="122899404" sldId="357"/>
            <ac:spMk id="3" creationId="{1F25CA88-BF29-DFCB-FCC1-3FA1E3E0CBDC}"/>
          </ac:spMkLst>
        </pc:spChg>
        <pc:spChg chg="mod">
          <ac:chgData name="Bobby Bruce" userId="3058c8c1-4bfd-455e-878e-43f1fa6ea2d1" providerId="ADAL" clId="{AF1138C3-E843-D641-A3B5-ED07DC301074}" dt="2024-02-13T20:03:46.800" v="654" actId="1076"/>
          <ac:spMkLst>
            <pc:docMk/>
            <pc:sldMk cId="122899404" sldId="357"/>
            <ac:spMk id="4" creationId="{A60DC3CD-9715-7D79-D5E7-E3215BE3A698}"/>
          </ac:spMkLst>
        </pc:spChg>
        <pc:spChg chg="add mod">
          <ac:chgData name="Bobby Bruce" userId="3058c8c1-4bfd-455e-878e-43f1fa6ea2d1" providerId="ADAL" clId="{AF1138C3-E843-D641-A3B5-ED07DC301074}" dt="2024-02-13T20:03:50.148" v="655" actId="1076"/>
          <ac:spMkLst>
            <pc:docMk/>
            <pc:sldMk cId="122899404" sldId="357"/>
            <ac:spMk id="5" creationId="{FC541E40-B8A8-8007-6C02-530D2F440B64}"/>
          </ac:spMkLst>
        </pc:spChg>
      </pc:sldChg>
      <pc:sldChg chg="modSp mod">
        <pc:chgData name="Bobby Bruce" userId="3058c8c1-4bfd-455e-878e-43f1fa6ea2d1" providerId="ADAL" clId="{AF1138C3-E843-D641-A3B5-ED07DC301074}" dt="2024-03-02T22:08:57.770" v="23595" actId="20577"/>
        <pc:sldMkLst>
          <pc:docMk/>
          <pc:sldMk cId="2199733090" sldId="358"/>
        </pc:sldMkLst>
        <pc:spChg chg="mod">
          <ac:chgData name="Bobby Bruce" userId="3058c8c1-4bfd-455e-878e-43f1fa6ea2d1" providerId="ADAL" clId="{AF1138C3-E843-D641-A3B5-ED07DC301074}" dt="2024-02-13T20:44:43.902" v="2202" actId="20577"/>
          <ac:spMkLst>
            <pc:docMk/>
            <pc:sldMk cId="2199733090" sldId="358"/>
            <ac:spMk id="5" creationId="{BB73167F-1DBA-509E-97D3-F0D992D4A457}"/>
          </ac:spMkLst>
        </pc:spChg>
        <pc:spChg chg="mod">
          <ac:chgData name="Bobby Bruce" userId="3058c8c1-4bfd-455e-878e-43f1fa6ea2d1" providerId="ADAL" clId="{AF1138C3-E843-D641-A3B5-ED07DC301074}" dt="2024-03-02T22:08:57.770" v="23595" actId="20577"/>
          <ac:spMkLst>
            <pc:docMk/>
            <pc:sldMk cId="2199733090" sldId="358"/>
            <ac:spMk id="8" creationId="{F0E0A37D-6687-28E3-1EEA-C94AA3E449A0}"/>
          </ac:spMkLst>
        </pc:spChg>
        <pc:spChg chg="mod">
          <ac:chgData name="Bobby Bruce" userId="3058c8c1-4bfd-455e-878e-43f1fa6ea2d1" providerId="ADAL" clId="{AF1138C3-E843-D641-A3B5-ED07DC301074}" dt="2024-03-02T04:49:07.597" v="18219" actId="1076"/>
          <ac:spMkLst>
            <pc:docMk/>
            <pc:sldMk cId="2199733090" sldId="358"/>
            <ac:spMk id="10" creationId="{7AC04D90-A9C9-E14C-06AB-437AD1EFE568}"/>
          </ac:spMkLst>
        </pc:spChg>
      </pc:sldChg>
      <pc:sldChg chg="modSp">
        <pc:chgData name="Bobby Bruce" userId="3058c8c1-4bfd-455e-878e-43f1fa6ea2d1" providerId="ADAL" clId="{AF1138C3-E843-D641-A3B5-ED07DC301074}" dt="2024-03-02T07:04:11.759" v="23360" actId="255"/>
        <pc:sldMkLst>
          <pc:docMk/>
          <pc:sldMk cId="4068356224" sldId="359"/>
        </pc:sldMkLst>
        <pc:spChg chg="mod">
          <ac:chgData name="Bobby Bruce" userId="3058c8c1-4bfd-455e-878e-43f1fa6ea2d1" providerId="ADAL" clId="{AF1138C3-E843-D641-A3B5-ED07DC301074}" dt="2024-03-02T07:04:07.880" v="23359" actId="255"/>
          <ac:spMkLst>
            <pc:docMk/>
            <pc:sldMk cId="4068356224" sldId="359"/>
            <ac:spMk id="2" creationId="{E80DCDDA-FB1E-6FC4-803A-5A0ABC38FFAA}"/>
          </ac:spMkLst>
        </pc:spChg>
        <pc:spChg chg="mod">
          <ac:chgData name="Bobby Bruce" userId="3058c8c1-4bfd-455e-878e-43f1fa6ea2d1" providerId="ADAL" clId="{AF1138C3-E843-D641-A3B5-ED07DC301074}" dt="2024-03-02T07:04:11.759" v="23360" actId="255"/>
          <ac:spMkLst>
            <pc:docMk/>
            <pc:sldMk cId="4068356224" sldId="359"/>
            <ac:spMk id="5" creationId="{B02F5A57-96FA-7811-64BD-03CAB58A4E32}"/>
          </ac:spMkLst>
        </pc:spChg>
      </pc:sldChg>
      <pc:sldChg chg="modSp mod">
        <pc:chgData name="Bobby Bruce" userId="3058c8c1-4bfd-455e-878e-43f1fa6ea2d1" providerId="ADAL" clId="{AF1138C3-E843-D641-A3B5-ED07DC301074}" dt="2024-03-02T07:04:38.956" v="23366" actId="14100"/>
        <pc:sldMkLst>
          <pc:docMk/>
          <pc:sldMk cId="1596854547" sldId="360"/>
        </pc:sldMkLst>
        <pc:spChg chg="mod">
          <ac:chgData name="Bobby Bruce" userId="3058c8c1-4bfd-455e-878e-43f1fa6ea2d1" providerId="ADAL" clId="{AF1138C3-E843-D641-A3B5-ED07DC301074}" dt="2024-02-13T20:03:26.192" v="610" actId="27636"/>
          <ac:spMkLst>
            <pc:docMk/>
            <pc:sldMk cId="1596854547" sldId="360"/>
            <ac:spMk id="4" creationId="{C4FE20F0-1CCA-A815-0814-963441EC9FAA}"/>
          </ac:spMkLst>
        </pc:spChg>
        <pc:spChg chg="mod">
          <ac:chgData name="Bobby Bruce" userId="3058c8c1-4bfd-455e-878e-43f1fa6ea2d1" providerId="ADAL" clId="{AF1138C3-E843-D641-A3B5-ED07DC301074}" dt="2024-03-02T07:04:31.297" v="23363" actId="255"/>
          <ac:spMkLst>
            <pc:docMk/>
            <pc:sldMk cId="1596854547" sldId="360"/>
            <ac:spMk id="6" creationId="{07497359-48B1-2081-03B4-7F9F7986573A}"/>
          </ac:spMkLst>
        </pc:spChg>
        <pc:spChg chg="mod">
          <ac:chgData name="Bobby Bruce" userId="3058c8c1-4bfd-455e-878e-43f1fa6ea2d1" providerId="ADAL" clId="{AF1138C3-E843-D641-A3B5-ED07DC301074}" dt="2024-03-02T07:04:38.956" v="23366" actId="14100"/>
          <ac:spMkLst>
            <pc:docMk/>
            <pc:sldMk cId="1596854547" sldId="360"/>
            <ac:spMk id="7" creationId="{B774B062-BB0B-DB11-03AB-F38A1053BE78}"/>
          </ac:spMkLst>
        </pc:spChg>
        <pc:spChg chg="mod">
          <ac:chgData name="Bobby Bruce" userId="3058c8c1-4bfd-455e-878e-43f1fa6ea2d1" providerId="ADAL" clId="{AF1138C3-E843-D641-A3B5-ED07DC301074}" dt="2024-03-02T07:04:27.099" v="23362" actId="1076"/>
          <ac:spMkLst>
            <pc:docMk/>
            <pc:sldMk cId="1596854547" sldId="360"/>
            <ac:spMk id="9" creationId="{BFC96BAE-811B-9EC5-B59C-8E78D5A20EFF}"/>
          </ac:spMkLst>
        </pc:spChg>
      </pc:sldChg>
      <pc:sldChg chg="del">
        <pc:chgData name="Bobby Bruce" userId="3058c8c1-4bfd-455e-878e-43f1fa6ea2d1" providerId="ADAL" clId="{AF1138C3-E843-D641-A3B5-ED07DC301074}" dt="2024-02-13T20:53:30.721" v="2930" actId="2696"/>
        <pc:sldMkLst>
          <pc:docMk/>
          <pc:sldMk cId="4218424960" sldId="362"/>
        </pc:sldMkLst>
      </pc:sldChg>
      <pc:sldChg chg="modSp mod modShow modNotesTx">
        <pc:chgData name="Bobby Bruce" userId="3058c8c1-4bfd-455e-878e-43f1fa6ea2d1" providerId="ADAL" clId="{AF1138C3-E843-D641-A3B5-ED07DC301074}" dt="2024-03-02T06:56:02.980" v="23109" actId="1076"/>
        <pc:sldMkLst>
          <pc:docMk/>
          <pc:sldMk cId="1242360964" sldId="363"/>
        </pc:sldMkLst>
        <pc:spChg chg="mod">
          <ac:chgData name="Bobby Bruce" userId="3058c8c1-4bfd-455e-878e-43f1fa6ea2d1" providerId="ADAL" clId="{AF1138C3-E843-D641-A3B5-ED07DC301074}" dt="2024-03-02T06:56:02.980" v="23109" actId="1076"/>
          <ac:spMkLst>
            <pc:docMk/>
            <pc:sldMk cId="1242360964" sldId="363"/>
            <ac:spMk id="7" creationId="{7EC6807B-724E-E35F-1F9F-748B9DC74383}"/>
          </ac:spMkLst>
        </pc:spChg>
      </pc:sldChg>
      <pc:sldChg chg="addSp delSp modSp mod modAnim">
        <pc:chgData name="Bobby Bruce" userId="3058c8c1-4bfd-455e-878e-43f1fa6ea2d1" providerId="ADAL" clId="{AF1138C3-E843-D641-A3B5-ED07DC301074}" dt="2024-03-02T04:53:02.919" v="18324"/>
        <pc:sldMkLst>
          <pc:docMk/>
          <pc:sldMk cId="2609643799" sldId="364"/>
        </pc:sldMkLst>
        <pc:spChg chg="add mod">
          <ac:chgData name="Bobby Bruce" userId="3058c8c1-4bfd-455e-878e-43f1fa6ea2d1" providerId="ADAL" clId="{AF1138C3-E843-D641-A3B5-ED07DC301074}" dt="2024-02-13T20:50:54.684" v="2583" actId="20577"/>
          <ac:spMkLst>
            <pc:docMk/>
            <pc:sldMk cId="2609643799" sldId="364"/>
            <ac:spMk id="3" creationId="{1939DAC8-1889-CF46-AD47-F3C6DCD370F4}"/>
          </ac:spMkLst>
        </pc:spChg>
        <pc:spChg chg="del mod">
          <ac:chgData name="Bobby Bruce" userId="3058c8c1-4bfd-455e-878e-43f1fa6ea2d1" providerId="ADAL" clId="{AF1138C3-E843-D641-A3B5-ED07DC301074}" dt="2024-02-13T20:52:21.777" v="2845" actId="478"/>
          <ac:spMkLst>
            <pc:docMk/>
            <pc:sldMk cId="2609643799" sldId="364"/>
            <ac:spMk id="6" creationId="{16173E4D-3826-D50F-D2F6-9631EF744251}"/>
          </ac:spMkLst>
        </pc:spChg>
        <pc:spChg chg="add mod">
          <ac:chgData name="Bobby Bruce" userId="3058c8c1-4bfd-455e-878e-43f1fa6ea2d1" providerId="ADAL" clId="{AF1138C3-E843-D641-A3B5-ED07DC301074}" dt="2024-02-13T20:51:16.833" v="2633" actId="20577"/>
          <ac:spMkLst>
            <pc:docMk/>
            <pc:sldMk cId="2609643799" sldId="364"/>
            <ac:spMk id="7" creationId="{A7C09EE0-350D-78F8-5E7D-908A34E71281}"/>
          </ac:spMkLst>
        </pc:spChg>
        <pc:spChg chg="add mod">
          <ac:chgData name="Bobby Bruce" userId="3058c8c1-4bfd-455e-878e-43f1fa6ea2d1" providerId="ADAL" clId="{AF1138C3-E843-D641-A3B5-ED07DC301074}" dt="2024-02-13T20:51:27.264" v="2670" actId="20577"/>
          <ac:spMkLst>
            <pc:docMk/>
            <pc:sldMk cId="2609643799" sldId="364"/>
            <ac:spMk id="8" creationId="{68C2E91C-66B4-E551-1E4F-FDBF98FBF919}"/>
          </ac:spMkLst>
        </pc:spChg>
        <pc:spChg chg="add mod">
          <ac:chgData name="Bobby Bruce" userId="3058c8c1-4bfd-455e-878e-43f1fa6ea2d1" providerId="ADAL" clId="{AF1138C3-E843-D641-A3B5-ED07DC301074}" dt="2024-02-13T20:51:57.225" v="2796" actId="20577"/>
          <ac:spMkLst>
            <pc:docMk/>
            <pc:sldMk cId="2609643799" sldId="364"/>
            <ac:spMk id="9" creationId="{4730275A-B03E-5512-E88B-9E51D19ACD29}"/>
          </ac:spMkLst>
        </pc:spChg>
      </pc:sldChg>
      <pc:sldChg chg="addSp modSp mod">
        <pc:chgData name="Bobby Bruce" userId="3058c8c1-4bfd-455e-878e-43f1fa6ea2d1" providerId="ADAL" clId="{AF1138C3-E843-D641-A3B5-ED07DC301074}" dt="2024-03-02T07:06:54.105" v="23401" actId="1076"/>
        <pc:sldMkLst>
          <pc:docMk/>
          <pc:sldMk cId="295953339" sldId="366"/>
        </pc:sldMkLst>
        <pc:spChg chg="mod">
          <ac:chgData name="Bobby Bruce" userId="3058c8c1-4bfd-455e-878e-43f1fa6ea2d1" providerId="ADAL" clId="{AF1138C3-E843-D641-A3B5-ED07DC301074}" dt="2024-02-13T21:10:39.345" v="4256" actId="20577"/>
          <ac:spMkLst>
            <pc:docMk/>
            <pc:sldMk cId="295953339" sldId="366"/>
            <ac:spMk id="2" creationId="{6710A537-9BCB-232B-5257-E45BBEE58B60}"/>
          </ac:spMkLst>
        </pc:spChg>
        <pc:spChg chg="mod">
          <ac:chgData name="Bobby Bruce" userId="3058c8c1-4bfd-455e-878e-43f1fa6ea2d1" providerId="ADAL" clId="{AF1138C3-E843-D641-A3B5-ED07DC301074}" dt="2024-03-02T07:06:41.991" v="23398" actId="255"/>
          <ac:spMkLst>
            <pc:docMk/>
            <pc:sldMk cId="295953339" sldId="366"/>
            <ac:spMk id="3" creationId="{297387FF-5762-4504-E995-CC5016D846D4}"/>
          </ac:spMkLst>
        </pc:spChg>
        <pc:spChg chg="add mod">
          <ac:chgData name="Bobby Bruce" userId="3058c8c1-4bfd-455e-878e-43f1fa6ea2d1" providerId="ADAL" clId="{AF1138C3-E843-D641-A3B5-ED07DC301074}" dt="2024-03-02T07:06:54.105" v="23401" actId="1076"/>
          <ac:spMkLst>
            <pc:docMk/>
            <pc:sldMk cId="295953339" sldId="366"/>
            <ac:spMk id="6" creationId="{FE06CDB5-7C2F-67B6-4E80-306FDC7E37A5}"/>
          </ac:spMkLst>
        </pc:spChg>
        <pc:spChg chg="mod">
          <ac:chgData name="Bobby Bruce" userId="3058c8c1-4bfd-455e-878e-43f1fa6ea2d1" providerId="ADAL" clId="{AF1138C3-E843-D641-A3B5-ED07DC301074}" dt="2024-03-02T07:06:45.195" v="23399" actId="255"/>
          <ac:spMkLst>
            <pc:docMk/>
            <pc:sldMk cId="295953339" sldId="366"/>
            <ac:spMk id="9" creationId="{88DDC4DA-0014-241F-A30C-2EF3C88A1378}"/>
          </ac:spMkLst>
        </pc:spChg>
      </pc:sldChg>
      <pc:sldChg chg="addSp delSp modSp mod delAnim modAnim">
        <pc:chgData name="Bobby Bruce" userId="3058c8c1-4bfd-455e-878e-43f1fa6ea2d1" providerId="ADAL" clId="{AF1138C3-E843-D641-A3B5-ED07DC301074}" dt="2024-03-02T07:07:34.611" v="23411" actId="1076"/>
        <pc:sldMkLst>
          <pc:docMk/>
          <pc:sldMk cId="2976782513" sldId="367"/>
        </pc:sldMkLst>
        <pc:spChg chg="add del mod">
          <ac:chgData name="Bobby Bruce" userId="3058c8c1-4bfd-455e-878e-43f1fa6ea2d1" providerId="ADAL" clId="{AF1138C3-E843-D641-A3B5-ED07DC301074}" dt="2024-02-13T21:15:01.685" v="4558" actId="478"/>
          <ac:spMkLst>
            <pc:docMk/>
            <pc:sldMk cId="2976782513" sldId="367"/>
            <ac:spMk id="3" creationId="{2F273A76-D8CE-F69C-4046-67C1AB3F6F94}"/>
          </ac:spMkLst>
        </pc:spChg>
        <pc:spChg chg="mod">
          <ac:chgData name="Bobby Bruce" userId="3058c8c1-4bfd-455e-878e-43f1fa6ea2d1" providerId="ADAL" clId="{AF1138C3-E843-D641-A3B5-ED07DC301074}" dt="2024-03-02T07:07:32.570" v="23410" actId="1076"/>
          <ac:spMkLst>
            <pc:docMk/>
            <pc:sldMk cId="2976782513" sldId="367"/>
            <ac:spMk id="16" creationId="{E48049D8-FC61-4739-A0BF-1E1311484666}"/>
          </ac:spMkLst>
        </pc:spChg>
        <pc:spChg chg="mod">
          <ac:chgData name="Bobby Bruce" userId="3058c8c1-4bfd-455e-878e-43f1fa6ea2d1" providerId="ADAL" clId="{AF1138C3-E843-D641-A3B5-ED07DC301074}" dt="2024-03-02T07:07:29.780" v="23409" actId="1076"/>
          <ac:spMkLst>
            <pc:docMk/>
            <pc:sldMk cId="2976782513" sldId="367"/>
            <ac:spMk id="17" creationId="{C08173A7-DB06-5E7A-B865-946D0985B54C}"/>
          </ac:spMkLst>
        </pc:spChg>
        <pc:spChg chg="mod">
          <ac:chgData name="Bobby Bruce" userId="3058c8c1-4bfd-455e-878e-43f1fa6ea2d1" providerId="ADAL" clId="{AF1138C3-E843-D641-A3B5-ED07DC301074}" dt="2024-03-02T07:07:34.611" v="23411" actId="1076"/>
          <ac:spMkLst>
            <pc:docMk/>
            <pc:sldMk cId="2976782513" sldId="367"/>
            <ac:spMk id="20" creationId="{72734004-28E5-04CA-0D98-994CB0E0DAA6}"/>
          </ac:spMkLst>
        </pc:spChg>
        <pc:cxnChg chg="mod">
          <ac:chgData name="Bobby Bruce" userId="3058c8c1-4bfd-455e-878e-43f1fa6ea2d1" providerId="ADAL" clId="{AF1138C3-E843-D641-A3B5-ED07DC301074}" dt="2024-03-02T07:07:25.586" v="23408" actId="1076"/>
          <ac:cxnSpMkLst>
            <pc:docMk/>
            <pc:sldMk cId="2976782513" sldId="367"/>
            <ac:cxnSpMk id="8" creationId="{3B614618-8652-3BA3-D574-9A9B727EDE48}"/>
          </ac:cxnSpMkLst>
        </pc:cxnChg>
        <pc:cxnChg chg="mod">
          <ac:chgData name="Bobby Bruce" userId="3058c8c1-4bfd-455e-878e-43f1fa6ea2d1" providerId="ADAL" clId="{AF1138C3-E843-D641-A3B5-ED07DC301074}" dt="2024-03-02T07:07:25.586" v="23408" actId="1076"/>
          <ac:cxnSpMkLst>
            <pc:docMk/>
            <pc:sldMk cId="2976782513" sldId="367"/>
            <ac:cxnSpMk id="12" creationId="{060DF5A8-9966-65C1-E1F5-1767DCF73A38}"/>
          </ac:cxnSpMkLst>
        </pc:cxnChg>
        <pc:cxnChg chg="mod">
          <ac:chgData name="Bobby Bruce" userId="3058c8c1-4bfd-455e-878e-43f1fa6ea2d1" providerId="ADAL" clId="{AF1138C3-E843-D641-A3B5-ED07DC301074}" dt="2024-03-02T07:07:25.586" v="23408" actId="1076"/>
          <ac:cxnSpMkLst>
            <pc:docMk/>
            <pc:sldMk cId="2976782513" sldId="367"/>
            <ac:cxnSpMk id="19" creationId="{0FEF08AC-45FA-F4EE-0EFD-D2F7DD993E9D}"/>
          </ac:cxnSpMkLst>
        </pc:cxnChg>
      </pc:sldChg>
      <pc:sldChg chg="modSp mod">
        <pc:chgData name="Bobby Bruce" userId="3058c8c1-4bfd-455e-878e-43f1fa6ea2d1" providerId="ADAL" clId="{AF1138C3-E843-D641-A3B5-ED07DC301074}" dt="2024-03-02T22:15:51.619" v="23621" actId="14100"/>
        <pc:sldMkLst>
          <pc:docMk/>
          <pc:sldMk cId="3632772524" sldId="368"/>
        </pc:sldMkLst>
        <pc:spChg chg="mod">
          <ac:chgData name="Bobby Bruce" userId="3058c8c1-4bfd-455e-878e-43f1fa6ea2d1" providerId="ADAL" clId="{AF1138C3-E843-D641-A3B5-ED07DC301074}" dt="2024-03-02T22:15:35.037" v="23617" actId="14100"/>
          <ac:spMkLst>
            <pc:docMk/>
            <pc:sldMk cId="3632772524" sldId="368"/>
            <ac:spMk id="3" creationId="{77604AA4-1F38-5582-9E05-BB45D251C12B}"/>
          </ac:spMkLst>
        </pc:spChg>
        <pc:spChg chg="mod">
          <ac:chgData name="Bobby Bruce" userId="3058c8c1-4bfd-455e-878e-43f1fa6ea2d1" providerId="ADAL" clId="{AF1138C3-E843-D641-A3B5-ED07DC301074}" dt="2024-03-02T22:15:37.248" v="23618" actId="14100"/>
          <ac:spMkLst>
            <pc:docMk/>
            <pc:sldMk cId="3632772524" sldId="368"/>
            <ac:spMk id="6" creationId="{A108073A-56E0-CE45-4D1C-962ECF309CF9}"/>
          </ac:spMkLst>
        </pc:spChg>
        <pc:spChg chg="mod">
          <ac:chgData name="Bobby Bruce" userId="3058c8c1-4bfd-455e-878e-43f1fa6ea2d1" providerId="ADAL" clId="{AF1138C3-E843-D641-A3B5-ED07DC301074}" dt="2024-03-02T22:15:15.497" v="23612" actId="14100"/>
          <ac:spMkLst>
            <pc:docMk/>
            <pc:sldMk cId="3632772524" sldId="368"/>
            <ac:spMk id="7" creationId="{5E6DADE7-4969-E554-AECD-7688F3F01CAE}"/>
          </ac:spMkLst>
        </pc:spChg>
        <pc:spChg chg="mod">
          <ac:chgData name="Bobby Bruce" userId="3058c8c1-4bfd-455e-878e-43f1fa6ea2d1" providerId="ADAL" clId="{AF1138C3-E843-D641-A3B5-ED07DC301074}" dt="2024-03-02T22:15:51.619" v="23621" actId="14100"/>
          <ac:spMkLst>
            <pc:docMk/>
            <pc:sldMk cId="3632772524" sldId="368"/>
            <ac:spMk id="9" creationId="{667A1E80-EF5C-F5D8-340F-E7ADF31F863C}"/>
          </ac:spMkLst>
        </pc:spChg>
        <pc:spChg chg="mod">
          <ac:chgData name="Bobby Bruce" userId="3058c8c1-4bfd-455e-878e-43f1fa6ea2d1" providerId="ADAL" clId="{AF1138C3-E843-D641-A3B5-ED07DC301074}" dt="2024-03-02T22:15:44.731" v="23619" actId="14100"/>
          <ac:spMkLst>
            <pc:docMk/>
            <pc:sldMk cId="3632772524" sldId="368"/>
            <ac:spMk id="10" creationId="{3A3AB7A0-EFFF-E70A-1548-D0472499311F}"/>
          </ac:spMkLst>
        </pc:spChg>
      </pc:sldChg>
      <pc:sldChg chg="del">
        <pc:chgData name="Bobby Bruce" userId="3058c8c1-4bfd-455e-878e-43f1fa6ea2d1" providerId="ADAL" clId="{AF1138C3-E843-D641-A3B5-ED07DC301074}" dt="2024-02-13T20:42:33.828" v="2136" actId="2696"/>
        <pc:sldMkLst>
          <pc:docMk/>
          <pc:sldMk cId="929135106" sldId="369"/>
        </pc:sldMkLst>
      </pc:sldChg>
      <pc:sldChg chg="add">
        <pc:chgData name="Bobby Bruce" userId="3058c8c1-4bfd-455e-878e-43f1fa6ea2d1" providerId="ADAL" clId="{AF1138C3-E843-D641-A3B5-ED07DC301074}" dt="2024-02-13T20:04:53.246" v="658"/>
        <pc:sldMkLst>
          <pc:docMk/>
          <pc:sldMk cId="2465683883" sldId="370"/>
        </pc:sldMkLst>
      </pc:sldChg>
      <pc:sldChg chg="delSp modSp add mod delAnim">
        <pc:chgData name="Bobby Bruce" userId="3058c8c1-4bfd-455e-878e-43f1fa6ea2d1" providerId="ADAL" clId="{AF1138C3-E843-D641-A3B5-ED07DC301074}" dt="2024-03-02T04:46:59.264" v="18193"/>
        <pc:sldMkLst>
          <pc:docMk/>
          <pc:sldMk cId="2921347394" sldId="371"/>
        </pc:sldMkLst>
        <pc:spChg chg="mod">
          <ac:chgData name="Bobby Bruce" userId="3058c8c1-4bfd-455e-878e-43f1fa6ea2d1" providerId="ADAL" clId="{AF1138C3-E843-D641-A3B5-ED07DC301074}" dt="2024-03-02T04:46:59.264" v="18193"/>
          <ac:spMkLst>
            <pc:docMk/>
            <pc:sldMk cId="2921347394" sldId="371"/>
            <ac:spMk id="2" creationId="{4C2B66A5-CA0D-D248-767F-C76A97D889D7}"/>
          </ac:spMkLst>
        </pc:spChg>
        <pc:spChg chg="mod">
          <ac:chgData name="Bobby Bruce" userId="3058c8c1-4bfd-455e-878e-43f1fa6ea2d1" providerId="ADAL" clId="{AF1138C3-E843-D641-A3B5-ED07DC301074}" dt="2024-02-22T11:23:33.684" v="8199" actId="20577"/>
          <ac:spMkLst>
            <pc:docMk/>
            <pc:sldMk cId="2921347394" sldId="371"/>
            <ac:spMk id="5" creationId="{86424393-710E-78B8-C5D2-B4704FBD396F}"/>
          </ac:spMkLst>
        </pc:spChg>
        <pc:spChg chg="del mod">
          <ac:chgData name="Bobby Bruce" userId="3058c8c1-4bfd-455e-878e-43f1fa6ea2d1" providerId="ADAL" clId="{AF1138C3-E843-D641-A3B5-ED07DC301074}" dt="2024-02-13T20:36:22.825" v="1310" actId="478"/>
          <ac:spMkLst>
            <pc:docMk/>
            <pc:sldMk cId="2921347394" sldId="371"/>
            <ac:spMk id="7" creationId="{821E68B7-DCB0-E1A5-4713-4563838BEAB7}"/>
          </ac:spMkLst>
        </pc:spChg>
      </pc:sldChg>
      <pc:sldChg chg="addSp delSp modSp add mod modAnim">
        <pc:chgData name="Bobby Bruce" userId="3058c8c1-4bfd-455e-878e-43f1fa6ea2d1" providerId="ADAL" clId="{AF1138C3-E843-D641-A3B5-ED07DC301074}" dt="2024-03-02T04:48:26.478" v="18198"/>
        <pc:sldMkLst>
          <pc:docMk/>
          <pc:sldMk cId="4193131989" sldId="372"/>
        </pc:sldMkLst>
        <pc:spChg chg="mod">
          <ac:chgData name="Bobby Bruce" userId="3058c8c1-4bfd-455e-878e-43f1fa6ea2d1" providerId="ADAL" clId="{AF1138C3-E843-D641-A3B5-ED07DC301074}" dt="2024-02-13T20:41:43.180" v="2088" actId="20577"/>
          <ac:spMkLst>
            <pc:docMk/>
            <pc:sldMk cId="4193131989" sldId="372"/>
            <ac:spMk id="3" creationId="{56B8BDDF-74D3-0CD3-A034-285BE100F33F}"/>
          </ac:spMkLst>
        </pc:spChg>
        <pc:spChg chg="del">
          <ac:chgData name="Bobby Bruce" userId="3058c8c1-4bfd-455e-878e-43f1fa6ea2d1" providerId="ADAL" clId="{AF1138C3-E843-D641-A3B5-ED07DC301074}" dt="2024-02-13T20:41:47.364" v="2090" actId="478"/>
          <ac:spMkLst>
            <pc:docMk/>
            <pc:sldMk cId="4193131989" sldId="372"/>
            <ac:spMk id="5" creationId="{30AAD479-CA38-FF0F-E834-FE3C69DB7689}"/>
          </ac:spMkLst>
        </pc:spChg>
        <pc:spChg chg="add mod">
          <ac:chgData name="Bobby Bruce" userId="3058c8c1-4bfd-455e-878e-43f1fa6ea2d1" providerId="ADAL" clId="{AF1138C3-E843-D641-A3B5-ED07DC301074}" dt="2024-02-13T20:42:25.440" v="2133" actId="14100"/>
          <ac:spMkLst>
            <pc:docMk/>
            <pc:sldMk cId="4193131989" sldId="372"/>
            <ac:spMk id="7" creationId="{46640E24-8CCB-0C6F-D331-706BB259945D}"/>
          </ac:spMkLst>
        </pc:spChg>
        <pc:picChg chg="del">
          <ac:chgData name="Bobby Bruce" userId="3058c8c1-4bfd-455e-878e-43f1fa6ea2d1" providerId="ADAL" clId="{AF1138C3-E843-D641-A3B5-ED07DC301074}" dt="2024-02-13T20:41:45.475" v="2089" actId="478"/>
          <ac:picMkLst>
            <pc:docMk/>
            <pc:sldMk cId="4193131989" sldId="372"/>
            <ac:picMk id="2" creationId="{502BFD89-27ED-4586-4357-6B1478522443}"/>
          </ac:picMkLst>
        </pc:picChg>
        <pc:picChg chg="add mod">
          <ac:chgData name="Bobby Bruce" userId="3058c8c1-4bfd-455e-878e-43f1fa6ea2d1" providerId="ADAL" clId="{AF1138C3-E843-D641-A3B5-ED07DC301074}" dt="2024-02-13T20:42:31.326" v="2135" actId="1076"/>
          <ac:picMkLst>
            <pc:docMk/>
            <pc:sldMk cId="4193131989" sldId="372"/>
            <ac:picMk id="8" creationId="{3DFB5FFA-4D24-851B-429F-876ABF52BC94}"/>
          </ac:picMkLst>
        </pc:picChg>
      </pc:sldChg>
      <pc:sldChg chg="addSp delSp modSp add mod delAnim">
        <pc:chgData name="Bobby Bruce" userId="3058c8c1-4bfd-455e-878e-43f1fa6ea2d1" providerId="ADAL" clId="{AF1138C3-E843-D641-A3B5-ED07DC301074}" dt="2024-03-02T07:03:27.842" v="23349" actId="1076"/>
        <pc:sldMkLst>
          <pc:docMk/>
          <pc:sldMk cId="289745780" sldId="373"/>
        </pc:sldMkLst>
        <pc:spChg chg="add mod">
          <ac:chgData name="Bobby Bruce" userId="3058c8c1-4bfd-455e-878e-43f1fa6ea2d1" providerId="ADAL" clId="{AF1138C3-E843-D641-A3B5-ED07DC301074}" dt="2024-02-13T20:47:40.526" v="2281" actId="20577"/>
          <ac:spMkLst>
            <pc:docMk/>
            <pc:sldMk cId="289745780" sldId="373"/>
            <ac:spMk id="2" creationId="{388894C4-FF52-A179-1AD6-0EC2B2649CE3}"/>
          </ac:spMkLst>
        </pc:spChg>
        <pc:spChg chg="mod">
          <ac:chgData name="Bobby Bruce" userId="3058c8c1-4bfd-455e-878e-43f1fa6ea2d1" providerId="ADAL" clId="{AF1138C3-E843-D641-A3B5-ED07DC301074}" dt="2024-02-13T20:47:28.276" v="2245" actId="5793"/>
          <ac:spMkLst>
            <pc:docMk/>
            <pc:sldMk cId="289745780" sldId="373"/>
            <ac:spMk id="3" creationId="{46566EF6-9959-69B6-1E24-E5D6684A7775}"/>
          </ac:spMkLst>
        </pc:spChg>
        <pc:spChg chg="mod">
          <ac:chgData name="Bobby Bruce" userId="3058c8c1-4bfd-455e-878e-43f1fa6ea2d1" providerId="ADAL" clId="{AF1138C3-E843-D641-A3B5-ED07DC301074}" dt="2024-03-02T07:03:27.842" v="23349" actId="1076"/>
          <ac:spMkLst>
            <pc:docMk/>
            <pc:sldMk cId="289745780" sldId="373"/>
            <ac:spMk id="5" creationId="{A1BD0762-F71A-5F9D-1996-97ED50442E8E}"/>
          </ac:spMkLst>
        </pc:spChg>
        <pc:spChg chg="del">
          <ac:chgData name="Bobby Bruce" userId="3058c8c1-4bfd-455e-878e-43f1fa6ea2d1" providerId="ADAL" clId="{AF1138C3-E843-D641-A3B5-ED07DC301074}" dt="2024-02-13T20:47:30.748" v="2246" actId="478"/>
          <ac:spMkLst>
            <pc:docMk/>
            <pc:sldMk cId="289745780" sldId="373"/>
            <ac:spMk id="7" creationId="{FB0C7851-2595-43B2-C8DF-18DC39AEB527}"/>
          </ac:spMkLst>
        </pc:spChg>
        <pc:spChg chg="mod">
          <ac:chgData name="Bobby Bruce" userId="3058c8c1-4bfd-455e-878e-43f1fa6ea2d1" providerId="ADAL" clId="{AF1138C3-E843-D641-A3B5-ED07DC301074}" dt="2024-03-02T07:03:11.400" v="23344" actId="1076"/>
          <ac:spMkLst>
            <pc:docMk/>
            <pc:sldMk cId="289745780" sldId="373"/>
            <ac:spMk id="9" creationId="{CB4ED6D4-4EE7-4D3F-358E-05FF0036EE3E}"/>
          </ac:spMkLst>
        </pc:spChg>
        <pc:picChg chg="del">
          <ac:chgData name="Bobby Bruce" userId="3058c8c1-4bfd-455e-878e-43f1fa6ea2d1" providerId="ADAL" clId="{AF1138C3-E843-D641-A3B5-ED07DC301074}" dt="2024-02-13T20:47:32.366" v="2247" actId="478"/>
          <ac:picMkLst>
            <pc:docMk/>
            <pc:sldMk cId="289745780" sldId="373"/>
            <ac:picMk id="8" creationId="{990BD533-F461-C390-2080-656E24A3D51E}"/>
          </ac:picMkLst>
        </pc:picChg>
      </pc:sldChg>
      <pc:sldChg chg="add del">
        <pc:chgData name="Bobby Bruce" userId="3058c8c1-4bfd-455e-878e-43f1fa6ea2d1" providerId="ADAL" clId="{AF1138C3-E843-D641-A3B5-ED07DC301074}" dt="2024-02-13T20:42:00.466" v="2092"/>
        <pc:sldMkLst>
          <pc:docMk/>
          <pc:sldMk cId="396381122" sldId="373"/>
        </pc:sldMkLst>
      </pc:sldChg>
      <pc:sldChg chg="delSp modSp add mod">
        <pc:chgData name="Bobby Bruce" userId="3058c8c1-4bfd-455e-878e-43f1fa6ea2d1" providerId="ADAL" clId="{AF1138C3-E843-D641-A3B5-ED07DC301074}" dt="2024-02-13T20:52:14.485" v="2844" actId="478"/>
        <pc:sldMkLst>
          <pc:docMk/>
          <pc:sldMk cId="1127924912" sldId="374"/>
        </pc:sldMkLst>
        <pc:spChg chg="del">
          <ac:chgData name="Bobby Bruce" userId="3058c8c1-4bfd-455e-878e-43f1fa6ea2d1" providerId="ADAL" clId="{AF1138C3-E843-D641-A3B5-ED07DC301074}" dt="2024-02-13T20:52:14.485" v="2844" actId="478"/>
          <ac:spMkLst>
            <pc:docMk/>
            <pc:sldMk cId="1127924912" sldId="374"/>
            <ac:spMk id="3" creationId="{0308AB30-B4C9-DC3E-01AD-2D0C3E861B12}"/>
          </ac:spMkLst>
        </pc:spChg>
        <pc:spChg chg="mod">
          <ac:chgData name="Bobby Bruce" userId="3058c8c1-4bfd-455e-878e-43f1fa6ea2d1" providerId="ADAL" clId="{AF1138C3-E843-D641-A3B5-ED07DC301074}" dt="2024-02-13T20:52:11.893" v="2843" actId="5793"/>
          <ac:spMkLst>
            <pc:docMk/>
            <pc:sldMk cId="1127924912" sldId="374"/>
            <ac:spMk id="5" creationId="{B244C6F7-3209-A478-5BE2-D373AF673C9A}"/>
          </ac:spMkLst>
        </pc:spChg>
      </pc:sldChg>
      <pc:sldChg chg="addSp delSp modSp add mod delAnim modAnim">
        <pc:chgData name="Bobby Bruce" userId="3058c8c1-4bfd-455e-878e-43f1fa6ea2d1" providerId="ADAL" clId="{AF1138C3-E843-D641-A3B5-ED07DC301074}" dt="2024-03-02T07:08:29.804" v="23422" actId="1076"/>
        <pc:sldMkLst>
          <pc:docMk/>
          <pc:sldMk cId="1442337161" sldId="375"/>
        </pc:sldMkLst>
        <pc:spChg chg="mod">
          <ac:chgData name="Bobby Bruce" userId="3058c8c1-4bfd-455e-878e-43f1fa6ea2d1" providerId="ADAL" clId="{AF1138C3-E843-D641-A3B5-ED07DC301074}" dt="2024-02-22T13:08:31.751" v="9938" actId="20577"/>
          <ac:spMkLst>
            <pc:docMk/>
            <pc:sldMk cId="1442337161" sldId="375"/>
            <ac:spMk id="2" creationId="{9DD87816-AC1B-25CB-7520-92DF8E1A1DDB}"/>
          </ac:spMkLst>
        </pc:spChg>
        <pc:spChg chg="del">
          <ac:chgData name="Bobby Bruce" userId="3058c8c1-4bfd-455e-878e-43f1fa6ea2d1" providerId="ADAL" clId="{AF1138C3-E843-D641-A3B5-ED07DC301074}" dt="2024-02-13T20:53:02.639" v="2926" actId="478"/>
          <ac:spMkLst>
            <pc:docMk/>
            <pc:sldMk cId="1442337161" sldId="375"/>
            <ac:spMk id="3" creationId="{38C62D44-8AD1-BF4B-4C1C-FC59567A5173}"/>
          </ac:spMkLst>
        </pc:spChg>
        <pc:spChg chg="mod">
          <ac:chgData name="Bobby Bruce" userId="3058c8c1-4bfd-455e-878e-43f1fa6ea2d1" providerId="ADAL" clId="{AF1138C3-E843-D641-A3B5-ED07DC301074}" dt="2024-02-22T13:08:48.730" v="9950" actId="1076"/>
          <ac:spMkLst>
            <pc:docMk/>
            <pc:sldMk cId="1442337161" sldId="375"/>
            <ac:spMk id="3" creationId="{B0B58860-FC7A-63C9-BD57-D79113C284BE}"/>
          </ac:spMkLst>
        </pc:spChg>
        <pc:spChg chg="add del mod">
          <ac:chgData name="Bobby Bruce" userId="3058c8c1-4bfd-455e-878e-43f1fa6ea2d1" providerId="ADAL" clId="{AF1138C3-E843-D641-A3B5-ED07DC301074}" dt="2024-02-13T20:57:40.111" v="3028"/>
          <ac:spMkLst>
            <pc:docMk/>
            <pc:sldMk cId="1442337161" sldId="375"/>
            <ac:spMk id="6" creationId="{1ADB5553-0324-C9AF-5B6A-6E5F09E48AD1}"/>
          </ac:spMkLst>
        </pc:spChg>
        <pc:spChg chg="add mod">
          <ac:chgData name="Bobby Bruce" userId="3058c8c1-4bfd-455e-878e-43f1fa6ea2d1" providerId="ADAL" clId="{AF1138C3-E843-D641-A3B5-ED07DC301074}" dt="2024-03-02T07:08:29.804" v="23422" actId="1076"/>
          <ac:spMkLst>
            <pc:docMk/>
            <pc:sldMk cId="1442337161" sldId="375"/>
            <ac:spMk id="6" creationId="{7670B4E7-03A3-E8E2-B872-7B3360DA0476}"/>
          </ac:spMkLst>
        </pc:spChg>
        <pc:spChg chg="del">
          <ac:chgData name="Bobby Bruce" userId="3058c8c1-4bfd-455e-878e-43f1fa6ea2d1" providerId="ADAL" clId="{AF1138C3-E843-D641-A3B5-ED07DC301074}" dt="2024-02-13T20:53:04.479" v="2927" actId="478"/>
          <ac:spMkLst>
            <pc:docMk/>
            <pc:sldMk cId="1442337161" sldId="375"/>
            <ac:spMk id="7" creationId="{D7DB47CB-3502-F26C-3A40-A9C9748DBE84}"/>
          </ac:spMkLst>
        </pc:spChg>
        <pc:spChg chg="del">
          <ac:chgData name="Bobby Bruce" userId="3058c8c1-4bfd-455e-878e-43f1fa6ea2d1" providerId="ADAL" clId="{AF1138C3-E843-D641-A3B5-ED07DC301074}" dt="2024-02-13T20:53:05.993" v="2928" actId="478"/>
          <ac:spMkLst>
            <pc:docMk/>
            <pc:sldMk cId="1442337161" sldId="375"/>
            <ac:spMk id="8" creationId="{2E24C099-18CC-36DA-C1E1-EDEF12E63578}"/>
          </ac:spMkLst>
        </pc:spChg>
        <pc:spChg chg="del">
          <ac:chgData name="Bobby Bruce" userId="3058c8c1-4bfd-455e-878e-43f1fa6ea2d1" providerId="ADAL" clId="{AF1138C3-E843-D641-A3B5-ED07DC301074}" dt="2024-02-13T20:53:07.714" v="2929" actId="478"/>
          <ac:spMkLst>
            <pc:docMk/>
            <pc:sldMk cId="1442337161" sldId="375"/>
            <ac:spMk id="9" creationId="{95C28F74-0D98-7AFE-60EE-57483318F4DC}"/>
          </ac:spMkLst>
        </pc:spChg>
        <pc:spChg chg="add del mod">
          <ac:chgData name="Bobby Bruce" userId="3058c8c1-4bfd-455e-878e-43f1fa6ea2d1" providerId="ADAL" clId="{AF1138C3-E843-D641-A3B5-ED07DC301074}" dt="2024-02-13T20:58:34.983" v="3053"/>
          <ac:spMkLst>
            <pc:docMk/>
            <pc:sldMk cId="1442337161" sldId="375"/>
            <ac:spMk id="10" creationId="{D6022705-9207-1E7B-CF8A-02A1895C359C}"/>
          </ac:spMkLst>
        </pc:spChg>
      </pc:sldChg>
      <pc:sldChg chg="addSp delSp modSp add mod delAnim modAnim">
        <pc:chgData name="Bobby Bruce" userId="3058c8c1-4bfd-455e-878e-43f1fa6ea2d1" providerId="ADAL" clId="{AF1138C3-E843-D641-A3B5-ED07DC301074}" dt="2024-03-02T04:56:44.457" v="18354"/>
        <pc:sldMkLst>
          <pc:docMk/>
          <pc:sldMk cId="2406714030" sldId="376"/>
        </pc:sldMkLst>
        <pc:spChg chg="mod">
          <ac:chgData name="Bobby Bruce" userId="3058c8c1-4bfd-455e-878e-43f1fa6ea2d1" providerId="ADAL" clId="{AF1138C3-E843-D641-A3B5-ED07DC301074}" dt="2024-03-02T04:56:29.530" v="18351" actId="313"/>
          <ac:spMkLst>
            <pc:docMk/>
            <pc:sldMk cId="2406714030" sldId="376"/>
            <ac:spMk id="2" creationId="{96C07685-09AF-55A5-55D4-F5FA6BA4C8DD}"/>
          </ac:spMkLst>
        </pc:spChg>
        <pc:spChg chg="add mod">
          <ac:chgData name="Bobby Bruce" userId="3058c8c1-4bfd-455e-878e-43f1fa6ea2d1" providerId="ADAL" clId="{AF1138C3-E843-D641-A3B5-ED07DC301074}" dt="2024-02-22T13:20:15.854" v="10480" actId="20577"/>
          <ac:spMkLst>
            <pc:docMk/>
            <pc:sldMk cId="2406714030" sldId="376"/>
            <ac:spMk id="3" creationId="{CFD9CB41-F0EA-32F6-90D7-B98B0B47CDD6}"/>
          </ac:spMkLst>
        </pc:spChg>
        <pc:spChg chg="add mod">
          <ac:chgData name="Bobby Bruce" userId="3058c8c1-4bfd-455e-878e-43f1fa6ea2d1" providerId="ADAL" clId="{AF1138C3-E843-D641-A3B5-ED07DC301074}" dt="2024-02-22T13:20:29.647" v="10492" actId="20577"/>
          <ac:spMkLst>
            <pc:docMk/>
            <pc:sldMk cId="2406714030" sldId="376"/>
            <ac:spMk id="6" creationId="{FA3FF80A-F854-B521-7A50-99CF3743B59A}"/>
          </ac:spMkLst>
        </pc:spChg>
        <pc:spChg chg="add mod">
          <ac:chgData name="Bobby Bruce" userId="3058c8c1-4bfd-455e-878e-43f1fa6ea2d1" providerId="ADAL" clId="{AF1138C3-E843-D641-A3B5-ED07DC301074}" dt="2024-02-13T21:07:04.428" v="3996" actId="1076"/>
          <ac:spMkLst>
            <pc:docMk/>
            <pc:sldMk cId="2406714030" sldId="376"/>
            <ac:spMk id="7" creationId="{4E5C4AFD-582B-7476-67DC-77978E751478}"/>
          </ac:spMkLst>
        </pc:spChg>
        <pc:spChg chg="add del mod">
          <ac:chgData name="Bobby Bruce" userId="3058c8c1-4bfd-455e-878e-43f1fa6ea2d1" providerId="ADAL" clId="{AF1138C3-E843-D641-A3B5-ED07DC301074}" dt="2024-02-13T21:06:25.377" v="3988" actId="478"/>
          <ac:spMkLst>
            <pc:docMk/>
            <pc:sldMk cId="2406714030" sldId="376"/>
            <ac:spMk id="8" creationId="{69C0FF55-F7D7-F869-786F-106353B80A96}"/>
          </ac:spMkLst>
        </pc:spChg>
      </pc:sldChg>
      <pc:sldChg chg="addSp delSp modSp add mod">
        <pc:chgData name="Bobby Bruce" userId="3058c8c1-4bfd-455e-878e-43f1fa6ea2d1" providerId="ADAL" clId="{AF1138C3-E843-D641-A3B5-ED07DC301074}" dt="2024-03-02T22:17:17.981" v="23633" actId="1076"/>
        <pc:sldMkLst>
          <pc:docMk/>
          <pc:sldMk cId="4270010849" sldId="377"/>
        </pc:sldMkLst>
        <pc:spChg chg="mod">
          <ac:chgData name="Bobby Bruce" userId="3058c8c1-4bfd-455e-878e-43f1fa6ea2d1" providerId="ADAL" clId="{AF1138C3-E843-D641-A3B5-ED07DC301074}" dt="2024-03-02T22:17:16.760" v="23632" actId="1076"/>
          <ac:spMkLst>
            <pc:docMk/>
            <pc:sldMk cId="4270010849" sldId="377"/>
            <ac:spMk id="2" creationId="{262D4F8F-4E14-E682-147A-FBC51B337217}"/>
          </ac:spMkLst>
        </pc:spChg>
        <pc:spChg chg="del">
          <ac:chgData name="Bobby Bruce" userId="3058c8c1-4bfd-455e-878e-43f1fa6ea2d1" providerId="ADAL" clId="{AF1138C3-E843-D641-A3B5-ED07DC301074}" dt="2024-02-13T21:06:07.958" v="3981" actId="478"/>
          <ac:spMkLst>
            <pc:docMk/>
            <pc:sldMk cId="4270010849" sldId="377"/>
            <ac:spMk id="3" creationId="{88460412-5CEE-949F-A96F-AA36A92CDCEC}"/>
          </ac:spMkLst>
        </pc:spChg>
        <pc:spChg chg="del">
          <ac:chgData name="Bobby Bruce" userId="3058c8c1-4bfd-455e-878e-43f1fa6ea2d1" providerId="ADAL" clId="{AF1138C3-E843-D641-A3B5-ED07DC301074}" dt="2024-02-13T21:06:10.385" v="3982" actId="478"/>
          <ac:spMkLst>
            <pc:docMk/>
            <pc:sldMk cId="4270010849" sldId="377"/>
            <ac:spMk id="6" creationId="{A36C263C-2296-B261-2FB5-D65BEED517DF}"/>
          </ac:spMkLst>
        </pc:spChg>
        <pc:spChg chg="del">
          <ac:chgData name="Bobby Bruce" userId="3058c8c1-4bfd-455e-878e-43f1fa6ea2d1" providerId="ADAL" clId="{AF1138C3-E843-D641-A3B5-ED07DC301074}" dt="2024-02-13T21:06:12.045" v="3983" actId="478"/>
          <ac:spMkLst>
            <pc:docMk/>
            <pc:sldMk cId="4270010849" sldId="377"/>
            <ac:spMk id="7" creationId="{5222BE6D-85D2-5456-4337-ABE6091AE5D4}"/>
          </ac:spMkLst>
        </pc:spChg>
        <pc:spChg chg="mod">
          <ac:chgData name="Bobby Bruce" userId="3058c8c1-4bfd-455e-878e-43f1fa6ea2d1" providerId="ADAL" clId="{AF1138C3-E843-D641-A3B5-ED07DC301074}" dt="2024-03-02T22:17:17.981" v="23633" actId="1076"/>
          <ac:spMkLst>
            <pc:docMk/>
            <pc:sldMk cId="4270010849" sldId="377"/>
            <ac:spMk id="8" creationId="{9FEACDF1-04AB-7A94-406C-3B70FC4572DB}"/>
          </ac:spMkLst>
        </pc:spChg>
        <pc:spChg chg="add mod">
          <ac:chgData name="Bobby Bruce" userId="3058c8c1-4bfd-455e-878e-43f1fa6ea2d1" providerId="ADAL" clId="{AF1138C3-E843-D641-A3B5-ED07DC301074}" dt="2024-02-13T21:08:03.855" v="4015" actId="1076"/>
          <ac:spMkLst>
            <pc:docMk/>
            <pc:sldMk cId="4270010849" sldId="377"/>
            <ac:spMk id="9" creationId="{C952C331-187C-8052-78CD-4C2D45C1CAB4}"/>
          </ac:spMkLst>
        </pc:spChg>
      </pc:sldChg>
      <pc:sldChg chg="addSp modSp add mod">
        <pc:chgData name="Bobby Bruce" userId="3058c8c1-4bfd-455e-878e-43f1fa6ea2d1" providerId="ADAL" clId="{AF1138C3-E843-D641-A3B5-ED07DC301074}" dt="2024-02-13T21:13:20.131" v="4465" actId="20577"/>
        <pc:sldMkLst>
          <pc:docMk/>
          <pc:sldMk cId="3619856604" sldId="378"/>
        </pc:sldMkLst>
        <pc:spChg chg="add mod">
          <ac:chgData name="Bobby Bruce" userId="3058c8c1-4bfd-455e-878e-43f1fa6ea2d1" providerId="ADAL" clId="{AF1138C3-E843-D641-A3B5-ED07DC301074}" dt="2024-02-13T21:13:20.131" v="4465" actId="20577"/>
          <ac:spMkLst>
            <pc:docMk/>
            <pc:sldMk cId="3619856604" sldId="378"/>
            <ac:spMk id="3" creationId="{641E1403-3F6C-95DB-5D57-529551AA9669}"/>
          </ac:spMkLst>
        </pc:spChg>
        <pc:spChg chg="mod">
          <ac:chgData name="Bobby Bruce" userId="3058c8c1-4bfd-455e-878e-43f1fa6ea2d1" providerId="ADAL" clId="{AF1138C3-E843-D641-A3B5-ED07DC301074}" dt="2024-02-13T21:09:37.957" v="4175" actId="1076"/>
          <ac:spMkLst>
            <pc:docMk/>
            <pc:sldMk cId="3619856604" sldId="378"/>
            <ac:spMk id="9" creationId="{4BE37BF3-1C39-00F5-3446-F15CD240171F}"/>
          </ac:spMkLst>
        </pc:spChg>
      </pc:sldChg>
      <pc:sldChg chg="delSp modSp add mod delAnim">
        <pc:chgData name="Bobby Bruce" userId="3058c8c1-4bfd-455e-878e-43f1fa6ea2d1" providerId="ADAL" clId="{AF1138C3-E843-D641-A3B5-ED07DC301074}" dt="2024-02-13T21:15:52.133" v="4566" actId="20577"/>
        <pc:sldMkLst>
          <pc:docMk/>
          <pc:sldMk cId="669850114" sldId="379"/>
        </pc:sldMkLst>
        <pc:spChg chg="mod">
          <ac:chgData name="Bobby Bruce" userId="3058c8c1-4bfd-455e-878e-43f1fa6ea2d1" providerId="ADAL" clId="{AF1138C3-E843-D641-A3B5-ED07DC301074}" dt="2024-02-13T21:15:52.133" v="4566" actId="20577"/>
          <ac:spMkLst>
            <pc:docMk/>
            <pc:sldMk cId="669850114" sldId="379"/>
            <ac:spMk id="2" creationId="{8940E8FC-AB8F-5F5A-835E-0C66977FFEB8}"/>
          </ac:spMkLst>
        </pc:spChg>
        <pc:spChg chg="del">
          <ac:chgData name="Bobby Bruce" userId="3058c8c1-4bfd-455e-878e-43f1fa6ea2d1" providerId="ADAL" clId="{AF1138C3-E843-D641-A3B5-ED07DC301074}" dt="2024-02-13T21:15:18.648" v="4564" actId="478"/>
          <ac:spMkLst>
            <pc:docMk/>
            <pc:sldMk cId="669850114" sldId="379"/>
            <ac:spMk id="3" creationId="{ED5365E2-F957-60E9-3141-F92C100BB775}"/>
          </ac:spMkLst>
        </pc:spChg>
        <pc:spChg chg="del">
          <ac:chgData name="Bobby Bruce" userId="3058c8c1-4bfd-455e-878e-43f1fa6ea2d1" providerId="ADAL" clId="{AF1138C3-E843-D641-A3B5-ED07DC301074}" dt="2024-02-13T21:15:10.615" v="4560" actId="478"/>
          <ac:spMkLst>
            <pc:docMk/>
            <pc:sldMk cId="669850114" sldId="379"/>
            <ac:spMk id="16" creationId="{2A49394F-DD44-EDDC-8A9A-B398C052F784}"/>
          </ac:spMkLst>
        </pc:spChg>
        <pc:spChg chg="del">
          <ac:chgData name="Bobby Bruce" userId="3058c8c1-4bfd-455e-878e-43f1fa6ea2d1" providerId="ADAL" clId="{AF1138C3-E843-D641-A3B5-ED07DC301074}" dt="2024-02-13T21:15:10.615" v="4560" actId="478"/>
          <ac:spMkLst>
            <pc:docMk/>
            <pc:sldMk cId="669850114" sldId="379"/>
            <ac:spMk id="17" creationId="{57BA2031-CD8F-2FAF-3C48-52059297A1B3}"/>
          </ac:spMkLst>
        </pc:spChg>
        <pc:spChg chg="del">
          <ac:chgData name="Bobby Bruce" userId="3058c8c1-4bfd-455e-878e-43f1fa6ea2d1" providerId="ADAL" clId="{AF1138C3-E843-D641-A3B5-ED07DC301074}" dt="2024-02-13T21:15:12.483" v="4561" actId="478"/>
          <ac:spMkLst>
            <pc:docMk/>
            <pc:sldMk cId="669850114" sldId="379"/>
            <ac:spMk id="20" creationId="{90BDDDB3-78A5-C879-75D4-600C5ED6A4D5}"/>
          </ac:spMkLst>
        </pc:spChg>
        <pc:cxnChg chg="del">
          <ac:chgData name="Bobby Bruce" userId="3058c8c1-4bfd-455e-878e-43f1fa6ea2d1" providerId="ADAL" clId="{AF1138C3-E843-D641-A3B5-ED07DC301074}" dt="2024-02-13T21:15:16.914" v="4563" actId="478"/>
          <ac:cxnSpMkLst>
            <pc:docMk/>
            <pc:sldMk cId="669850114" sldId="379"/>
            <ac:cxnSpMk id="8" creationId="{158636C1-D4E5-86A1-3919-348085597592}"/>
          </ac:cxnSpMkLst>
        </pc:cxnChg>
        <pc:cxnChg chg="del">
          <ac:chgData name="Bobby Bruce" userId="3058c8c1-4bfd-455e-878e-43f1fa6ea2d1" providerId="ADAL" clId="{AF1138C3-E843-D641-A3B5-ED07DC301074}" dt="2024-02-13T21:15:10.615" v="4560" actId="478"/>
          <ac:cxnSpMkLst>
            <pc:docMk/>
            <pc:sldMk cId="669850114" sldId="379"/>
            <ac:cxnSpMk id="12" creationId="{31326110-A6B1-F554-D103-2CC898123EEB}"/>
          </ac:cxnSpMkLst>
        </pc:cxnChg>
        <pc:cxnChg chg="del">
          <ac:chgData name="Bobby Bruce" userId="3058c8c1-4bfd-455e-878e-43f1fa6ea2d1" providerId="ADAL" clId="{AF1138C3-E843-D641-A3B5-ED07DC301074}" dt="2024-02-13T21:15:14.636" v="4562" actId="478"/>
          <ac:cxnSpMkLst>
            <pc:docMk/>
            <pc:sldMk cId="669850114" sldId="379"/>
            <ac:cxnSpMk id="19" creationId="{E1C27F20-E10B-0314-ECC9-5CD4A925DC2B}"/>
          </ac:cxnSpMkLst>
        </pc:cxnChg>
      </pc:sldChg>
      <pc:sldChg chg="addSp modSp add mod">
        <pc:chgData name="Bobby Bruce" userId="3058c8c1-4bfd-455e-878e-43f1fa6ea2d1" providerId="ADAL" clId="{AF1138C3-E843-D641-A3B5-ED07DC301074}" dt="2024-02-13T21:20:53.723" v="4829" actId="1076"/>
        <pc:sldMkLst>
          <pc:docMk/>
          <pc:sldMk cId="489816618" sldId="380"/>
        </pc:sldMkLst>
        <pc:spChg chg="mod">
          <ac:chgData name="Bobby Bruce" userId="3058c8c1-4bfd-455e-878e-43f1fa6ea2d1" providerId="ADAL" clId="{AF1138C3-E843-D641-A3B5-ED07DC301074}" dt="2024-02-13T21:16:07.755" v="4633" actId="20577"/>
          <ac:spMkLst>
            <pc:docMk/>
            <pc:sldMk cId="489816618" sldId="380"/>
            <ac:spMk id="2" creationId="{355A6A03-57AC-644A-8356-F3D2232A5DDE}"/>
          </ac:spMkLst>
        </pc:spChg>
        <pc:spChg chg="add mod">
          <ac:chgData name="Bobby Bruce" userId="3058c8c1-4bfd-455e-878e-43f1fa6ea2d1" providerId="ADAL" clId="{AF1138C3-E843-D641-A3B5-ED07DC301074}" dt="2024-02-13T21:18:34.546" v="4781" actId="1076"/>
          <ac:spMkLst>
            <pc:docMk/>
            <pc:sldMk cId="489816618" sldId="380"/>
            <ac:spMk id="3" creationId="{776E7816-DC84-18C0-609A-DDBCEDD798AA}"/>
          </ac:spMkLst>
        </pc:spChg>
        <pc:spChg chg="add mod">
          <ac:chgData name="Bobby Bruce" userId="3058c8c1-4bfd-455e-878e-43f1fa6ea2d1" providerId="ADAL" clId="{AF1138C3-E843-D641-A3B5-ED07DC301074}" dt="2024-02-13T21:18:34.546" v="4781" actId="1076"/>
          <ac:spMkLst>
            <pc:docMk/>
            <pc:sldMk cId="489816618" sldId="380"/>
            <ac:spMk id="6" creationId="{6D6129C3-65CB-1855-64EC-04AB317824DB}"/>
          </ac:spMkLst>
        </pc:spChg>
        <pc:spChg chg="add mod">
          <ac:chgData name="Bobby Bruce" userId="3058c8c1-4bfd-455e-878e-43f1fa6ea2d1" providerId="ADAL" clId="{AF1138C3-E843-D641-A3B5-ED07DC301074}" dt="2024-02-13T21:19:48.049" v="4811" actId="20577"/>
          <ac:spMkLst>
            <pc:docMk/>
            <pc:sldMk cId="489816618" sldId="380"/>
            <ac:spMk id="7" creationId="{B0F23997-D85E-EEA9-77BC-4AE3F7F3035E}"/>
          </ac:spMkLst>
        </pc:spChg>
        <pc:spChg chg="add mod">
          <ac:chgData name="Bobby Bruce" userId="3058c8c1-4bfd-455e-878e-43f1fa6ea2d1" providerId="ADAL" clId="{AF1138C3-E843-D641-A3B5-ED07DC301074}" dt="2024-02-13T21:18:34.546" v="4781" actId="1076"/>
          <ac:spMkLst>
            <pc:docMk/>
            <pc:sldMk cId="489816618" sldId="380"/>
            <ac:spMk id="8" creationId="{FC86F3E1-4B7C-5FE8-CA5C-BB0DA62457CA}"/>
          </ac:spMkLst>
        </pc:spChg>
        <pc:spChg chg="add mod">
          <ac:chgData name="Bobby Bruce" userId="3058c8c1-4bfd-455e-878e-43f1fa6ea2d1" providerId="ADAL" clId="{AF1138C3-E843-D641-A3B5-ED07DC301074}" dt="2024-02-13T21:18:39.072" v="4782" actId="1076"/>
          <ac:spMkLst>
            <pc:docMk/>
            <pc:sldMk cId="489816618" sldId="380"/>
            <ac:spMk id="9" creationId="{B7FBAD0A-978B-9E90-22DA-852AD8E11357}"/>
          </ac:spMkLst>
        </pc:spChg>
        <pc:spChg chg="add mod">
          <ac:chgData name="Bobby Bruce" userId="3058c8c1-4bfd-455e-878e-43f1fa6ea2d1" providerId="ADAL" clId="{AF1138C3-E843-D641-A3B5-ED07DC301074}" dt="2024-02-13T21:20:02.707" v="4816" actId="1076"/>
          <ac:spMkLst>
            <pc:docMk/>
            <pc:sldMk cId="489816618" sldId="380"/>
            <ac:spMk id="10" creationId="{1181F37F-41A6-835B-A594-49744ABF10FD}"/>
          </ac:spMkLst>
        </pc:spChg>
        <pc:spChg chg="add mod">
          <ac:chgData name="Bobby Bruce" userId="3058c8c1-4bfd-455e-878e-43f1fa6ea2d1" providerId="ADAL" clId="{AF1138C3-E843-D641-A3B5-ED07DC301074}" dt="2024-02-13T21:20:50.940" v="4828" actId="1076"/>
          <ac:spMkLst>
            <pc:docMk/>
            <pc:sldMk cId="489816618" sldId="380"/>
            <ac:spMk id="11" creationId="{65AAB468-9D6F-1B49-F248-6954F8387741}"/>
          </ac:spMkLst>
        </pc:spChg>
        <pc:spChg chg="add mod">
          <ac:chgData name="Bobby Bruce" userId="3058c8c1-4bfd-455e-878e-43f1fa6ea2d1" providerId="ADAL" clId="{AF1138C3-E843-D641-A3B5-ED07DC301074}" dt="2024-02-13T21:20:04.507" v="4817" actId="1076"/>
          <ac:spMkLst>
            <pc:docMk/>
            <pc:sldMk cId="489816618" sldId="380"/>
            <ac:spMk id="12" creationId="{39AE6A71-8D4A-2D7F-48C0-1004F5145BE5}"/>
          </ac:spMkLst>
        </pc:spChg>
        <pc:spChg chg="add mod">
          <ac:chgData name="Bobby Bruce" userId="3058c8c1-4bfd-455e-878e-43f1fa6ea2d1" providerId="ADAL" clId="{AF1138C3-E843-D641-A3B5-ED07DC301074}" dt="2024-02-13T21:20:53.723" v="4829" actId="1076"/>
          <ac:spMkLst>
            <pc:docMk/>
            <pc:sldMk cId="489816618" sldId="380"/>
            <ac:spMk id="13" creationId="{8DCD7B6F-C918-CE91-C25D-13E7877AFFB5}"/>
          </ac:spMkLst>
        </pc:spChg>
      </pc:sldChg>
      <pc:sldChg chg="delSp modSp add mod delAnim modAnim modNotesTx">
        <pc:chgData name="Bobby Bruce" userId="3058c8c1-4bfd-455e-878e-43f1fa6ea2d1" providerId="ADAL" clId="{AF1138C3-E843-D641-A3B5-ED07DC301074}" dt="2024-03-02T04:57:00.721" v="18355"/>
        <pc:sldMkLst>
          <pc:docMk/>
          <pc:sldMk cId="3399421429" sldId="381"/>
        </pc:sldMkLst>
        <pc:spChg chg="mod">
          <ac:chgData name="Bobby Bruce" userId="3058c8c1-4bfd-455e-878e-43f1fa6ea2d1" providerId="ADAL" clId="{AF1138C3-E843-D641-A3B5-ED07DC301074}" dt="2024-02-22T13:22:12.570" v="10532" actId="20577"/>
          <ac:spMkLst>
            <pc:docMk/>
            <pc:sldMk cId="3399421429" sldId="381"/>
            <ac:spMk id="2" creationId="{A34773DB-DB46-4A09-E1EA-897B12510BFB}"/>
          </ac:spMkLst>
        </pc:spChg>
        <pc:spChg chg="mod">
          <ac:chgData name="Bobby Bruce" userId="3058c8c1-4bfd-455e-878e-43f1fa6ea2d1" providerId="ADAL" clId="{AF1138C3-E843-D641-A3B5-ED07DC301074}" dt="2024-02-22T13:26:39.532" v="10789" actId="1076"/>
          <ac:spMkLst>
            <pc:docMk/>
            <pc:sldMk cId="3399421429" sldId="381"/>
            <ac:spMk id="3" creationId="{F9DAAB87-1E8B-0AB6-FD7F-09C9AB7C154C}"/>
          </ac:spMkLst>
        </pc:spChg>
        <pc:spChg chg="mod">
          <ac:chgData name="Bobby Bruce" userId="3058c8c1-4bfd-455e-878e-43f1fa6ea2d1" providerId="ADAL" clId="{AF1138C3-E843-D641-A3B5-ED07DC301074}" dt="2024-02-22T13:26:35.802" v="10787" actId="1076"/>
          <ac:spMkLst>
            <pc:docMk/>
            <pc:sldMk cId="3399421429" sldId="381"/>
            <ac:spMk id="6" creationId="{1986D874-D696-2EE8-6213-E000BD3E74C4}"/>
          </ac:spMkLst>
        </pc:spChg>
        <pc:spChg chg="del">
          <ac:chgData name="Bobby Bruce" userId="3058c8c1-4bfd-455e-878e-43f1fa6ea2d1" providerId="ADAL" clId="{AF1138C3-E843-D641-A3B5-ED07DC301074}" dt="2024-02-13T21:21:43.239" v="4833" actId="478"/>
          <ac:spMkLst>
            <pc:docMk/>
            <pc:sldMk cId="3399421429" sldId="381"/>
            <ac:spMk id="6" creationId="{817A085C-2E47-0C0E-CBE6-369EF16D91B0}"/>
          </ac:spMkLst>
        </pc:spChg>
        <pc:spChg chg="del">
          <ac:chgData name="Bobby Bruce" userId="3058c8c1-4bfd-455e-878e-43f1fa6ea2d1" providerId="ADAL" clId="{AF1138C3-E843-D641-A3B5-ED07DC301074}" dt="2024-02-13T21:21:43.963" v="4834" actId="478"/>
          <ac:spMkLst>
            <pc:docMk/>
            <pc:sldMk cId="3399421429" sldId="381"/>
            <ac:spMk id="7" creationId="{40D6692F-A5B4-175A-C8A0-011938C8FA15}"/>
          </ac:spMkLst>
        </pc:spChg>
        <pc:spChg chg="del">
          <ac:chgData name="Bobby Bruce" userId="3058c8c1-4bfd-455e-878e-43f1fa6ea2d1" providerId="ADAL" clId="{AF1138C3-E843-D641-A3B5-ED07DC301074}" dt="2024-02-13T21:21:44.573" v="4835" actId="478"/>
          <ac:spMkLst>
            <pc:docMk/>
            <pc:sldMk cId="3399421429" sldId="381"/>
            <ac:spMk id="9" creationId="{3CAE1B43-EF3F-C518-77C6-F2874325E44F}"/>
          </ac:spMkLst>
        </pc:spChg>
        <pc:spChg chg="del">
          <ac:chgData name="Bobby Bruce" userId="3058c8c1-4bfd-455e-878e-43f1fa6ea2d1" providerId="ADAL" clId="{AF1138C3-E843-D641-A3B5-ED07DC301074}" dt="2024-02-13T21:21:40.552" v="4831" actId="478"/>
          <ac:spMkLst>
            <pc:docMk/>
            <pc:sldMk cId="3399421429" sldId="381"/>
            <ac:spMk id="10" creationId="{3CED8586-59A7-5379-09EC-81EC74BE59CF}"/>
          </ac:spMkLst>
        </pc:spChg>
      </pc:sldChg>
      <pc:sldChg chg="addSp delSp modSp add mod delAnim modNotesTx">
        <pc:chgData name="Bobby Bruce" userId="3058c8c1-4bfd-455e-878e-43f1fa6ea2d1" providerId="ADAL" clId="{AF1138C3-E843-D641-A3B5-ED07DC301074}" dt="2024-03-02T04:57:45.018" v="18361" actId="313"/>
        <pc:sldMkLst>
          <pc:docMk/>
          <pc:sldMk cId="2680777624" sldId="382"/>
        </pc:sldMkLst>
        <pc:spChg chg="mod">
          <ac:chgData name="Bobby Bruce" userId="3058c8c1-4bfd-455e-878e-43f1fa6ea2d1" providerId="ADAL" clId="{AF1138C3-E843-D641-A3B5-ED07DC301074}" dt="2024-02-22T13:39:16.218" v="11712" actId="20577"/>
          <ac:spMkLst>
            <pc:docMk/>
            <pc:sldMk cId="2680777624" sldId="382"/>
            <ac:spMk id="2" creationId="{37F35FBD-72FE-BCCC-744B-3A5B9F455ACD}"/>
          </ac:spMkLst>
        </pc:spChg>
        <pc:spChg chg="del mod">
          <ac:chgData name="Bobby Bruce" userId="3058c8c1-4bfd-455e-878e-43f1fa6ea2d1" providerId="ADAL" clId="{AF1138C3-E843-D641-A3B5-ED07DC301074}" dt="2024-02-22T13:39:18.274" v="11713" actId="478"/>
          <ac:spMkLst>
            <pc:docMk/>
            <pc:sldMk cId="2680777624" sldId="382"/>
            <ac:spMk id="3" creationId="{76F4022A-3843-8CC0-FB66-65B0311D8EF5}"/>
          </ac:spMkLst>
        </pc:spChg>
        <pc:spChg chg="add mod">
          <ac:chgData name="Bobby Bruce" userId="3058c8c1-4bfd-455e-878e-43f1fa6ea2d1" providerId="ADAL" clId="{AF1138C3-E843-D641-A3B5-ED07DC301074}" dt="2024-03-02T04:57:45.018" v="18361" actId="313"/>
          <ac:spMkLst>
            <pc:docMk/>
            <pc:sldMk cId="2680777624" sldId="382"/>
            <ac:spMk id="12" creationId="{2D15C603-18EA-5EB1-7148-64F6D86EC9F6}"/>
          </ac:spMkLst>
        </pc:spChg>
        <pc:spChg chg="add mod">
          <ac:chgData name="Bobby Bruce" userId="3058c8c1-4bfd-455e-878e-43f1fa6ea2d1" providerId="ADAL" clId="{AF1138C3-E843-D641-A3B5-ED07DC301074}" dt="2024-02-22T13:54:09.243" v="12089" actId="20577"/>
          <ac:spMkLst>
            <pc:docMk/>
            <pc:sldMk cId="2680777624" sldId="382"/>
            <ac:spMk id="13" creationId="{2BE6E832-1CD8-5614-85DE-5FA51B0CA228}"/>
          </ac:spMkLst>
        </pc:spChg>
        <pc:spChg chg="add mod">
          <ac:chgData name="Bobby Bruce" userId="3058c8c1-4bfd-455e-878e-43f1fa6ea2d1" providerId="ADAL" clId="{AF1138C3-E843-D641-A3B5-ED07DC301074}" dt="2024-02-22T13:54:11.684" v="12090" actId="20577"/>
          <ac:spMkLst>
            <pc:docMk/>
            <pc:sldMk cId="2680777624" sldId="382"/>
            <ac:spMk id="14" creationId="{B81D39C8-3631-F585-6667-378B69CB84B0}"/>
          </ac:spMkLst>
        </pc:spChg>
        <pc:spChg chg="add mod">
          <ac:chgData name="Bobby Bruce" userId="3058c8c1-4bfd-455e-878e-43f1fa6ea2d1" providerId="ADAL" clId="{AF1138C3-E843-D641-A3B5-ED07DC301074}" dt="2024-02-22T13:54:21.899" v="12100" actId="20577"/>
          <ac:spMkLst>
            <pc:docMk/>
            <pc:sldMk cId="2680777624" sldId="382"/>
            <ac:spMk id="15" creationId="{EDF9D62A-40F3-18D5-8881-49D43B21C6F8}"/>
          </ac:spMkLst>
        </pc:spChg>
        <pc:picChg chg="add mod">
          <ac:chgData name="Bobby Bruce" userId="3058c8c1-4bfd-455e-878e-43f1fa6ea2d1" providerId="ADAL" clId="{AF1138C3-E843-D641-A3B5-ED07DC301074}" dt="2024-02-22T13:52:56.528" v="11990" actId="1076"/>
          <ac:picMkLst>
            <pc:docMk/>
            <pc:sldMk cId="2680777624" sldId="382"/>
            <ac:picMk id="7" creationId="{4B0FCBCA-7850-FB4E-7322-549A5694C5D6}"/>
          </ac:picMkLst>
        </pc:picChg>
        <pc:picChg chg="add mod">
          <ac:chgData name="Bobby Bruce" userId="3058c8c1-4bfd-455e-878e-43f1fa6ea2d1" providerId="ADAL" clId="{AF1138C3-E843-D641-A3B5-ED07DC301074}" dt="2024-02-22T13:53:00.292" v="11992" actId="1076"/>
          <ac:picMkLst>
            <pc:docMk/>
            <pc:sldMk cId="2680777624" sldId="382"/>
            <ac:picMk id="9" creationId="{41E14069-BE48-3DDC-F696-09608C7FF1FF}"/>
          </ac:picMkLst>
        </pc:picChg>
        <pc:picChg chg="add mod">
          <ac:chgData name="Bobby Bruce" userId="3058c8c1-4bfd-455e-878e-43f1fa6ea2d1" providerId="ADAL" clId="{AF1138C3-E843-D641-A3B5-ED07DC301074}" dt="2024-02-22T13:52:58.633" v="11991" actId="1076"/>
          <ac:picMkLst>
            <pc:docMk/>
            <pc:sldMk cId="2680777624" sldId="382"/>
            <ac:picMk id="11" creationId="{9F193440-7A08-E62F-F326-6820B9F5358B}"/>
          </ac:picMkLst>
        </pc:picChg>
      </pc:sldChg>
      <pc:sldChg chg="add del">
        <pc:chgData name="Bobby Bruce" userId="3058c8c1-4bfd-455e-878e-43f1fa6ea2d1" providerId="ADAL" clId="{AF1138C3-E843-D641-A3B5-ED07DC301074}" dt="2024-02-13T21:21:53.767" v="4839"/>
        <pc:sldMkLst>
          <pc:docMk/>
          <pc:sldMk cId="4057855445" sldId="382"/>
        </pc:sldMkLst>
      </pc:sldChg>
      <pc:sldChg chg="addSp delSp modSp add mod delAnim modAnim modNotesTx">
        <pc:chgData name="Bobby Bruce" userId="3058c8c1-4bfd-455e-878e-43f1fa6ea2d1" providerId="ADAL" clId="{AF1138C3-E843-D641-A3B5-ED07DC301074}" dt="2024-03-02T07:09:41.716" v="23439"/>
        <pc:sldMkLst>
          <pc:docMk/>
          <pc:sldMk cId="3990032718" sldId="383"/>
        </pc:sldMkLst>
        <pc:spChg chg="mod">
          <ac:chgData name="Bobby Bruce" userId="3058c8c1-4bfd-455e-878e-43f1fa6ea2d1" providerId="ADAL" clId="{AF1138C3-E843-D641-A3B5-ED07DC301074}" dt="2024-02-22T13:59:03.839" v="12302" actId="20577"/>
          <ac:spMkLst>
            <pc:docMk/>
            <pc:sldMk cId="3990032718" sldId="383"/>
            <ac:spMk id="2" creationId="{3658F877-6425-91FE-CB45-DBE53A1D4AEC}"/>
          </ac:spMkLst>
        </pc:spChg>
        <pc:spChg chg="del mod">
          <ac:chgData name="Bobby Bruce" userId="3058c8c1-4bfd-455e-878e-43f1fa6ea2d1" providerId="ADAL" clId="{AF1138C3-E843-D641-A3B5-ED07DC301074}" dt="2024-03-02T07:09:28.835" v="23436" actId="478"/>
          <ac:spMkLst>
            <pc:docMk/>
            <pc:sldMk cId="3990032718" sldId="383"/>
            <ac:spMk id="3" creationId="{F3D23F22-6C3E-99F2-F42F-2303210D3743}"/>
          </ac:spMkLst>
        </pc:spChg>
        <pc:spChg chg="add mod">
          <ac:chgData name="Bobby Bruce" userId="3058c8c1-4bfd-455e-878e-43f1fa6ea2d1" providerId="ADAL" clId="{AF1138C3-E843-D641-A3B5-ED07DC301074}" dt="2024-03-02T07:09:33.425" v="23437" actId="1076"/>
          <ac:spMkLst>
            <pc:docMk/>
            <pc:sldMk cId="3990032718" sldId="383"/>
            <ac:spMk id="6" creationId="{5D11C774-1019-24C3-D246-0D702D64197A}"/>
          </ac:spMkLst>
        </pc:spChg>
        <pc:spChg chg="add mod">
          <ac:chgData name="Bobby Bruce" userId="3058c8c1-4bfd-455e-878e-43f1fa6ea2d1" providerId="ADAL" clId="{AF1138C3-E843-D641-A3B5-ED07DC301074}" dt="2024-03-02T07:09:06.330" v="23428" actId="14100"/>
          <ac:spMkLst>
            <pc:docMk/>
            <pc:sldMk cId="3990032718" sldId="383"/>
            <ac:spMk id="7" creationId="{3251D9EA-3A91-04AA-069B-FE1AA353C354}"/>
          </ac:spMkLst>
        </pc:spChg>
        <pc:picChg chg="add mod">
          <ac:chgData name="Bobby Bruce" userId="3058c8c1-4bfd-455e-878e-43f1fa6ea2d1" providerId="ADAL" clId="{AF1138C3-E843-D641-A3B5-ED07DC301074}" dt="2024-03-02T07:09:35.753" v="23438" actId="1076"/>
          <ac:picMkLst>
            <pc:docMk/>
            <pc:sldMk cId="3990032718" sldId="383"/>
            <ac:picMk id="9" creationId="{6AFD576D-680C-4B97-81CD-248FFE1FFA6C}"/>
          </ac:picMkLst>
        </pc:picChg>
      </pc:sldChg>
      <pc:sldChg chg="addSp delSp modSp add mod addAnim delAnim modAnim">
        <pc:chgData name="Bobby Bruce" userId="3058c8c1-4bfd-455e-878e-43f1fa6ea2d1" providerId="ADAL" clId="{AF1138C3-E843-D641-A3B5-ED07DC301074}" dt="2024-03-02T07:09:55.467" v="23443" actId="1076"/>
        <pc:sldMkLst>
          <pc:docMk/>
          <pc:sldMk cId="953714023" sldId="384"/>
        </pc:sldMkLst>
        <pc:spChg chg="mod">
          <ac:chgData name="Bobby Bruce" userId="3058c8c1-4bfd-455e-878e-43f1fa6ea2d1" providerId="ADAL" clId="{AF1138C3-E843-D641-A3B5-ED07DC301074}" dt="2024-02-22T17:05:23.195" v="12971" actId="20577"/>
          <ac:spMkLst>
            <pc:docMk/>
            <pc:sldMk cId="953714023" sldId="384"/>
            <ac:spMk id="2" creationId="{38A5FB3D-EBBF-D42D-0AA9-9C81C2CB21CA}"/>
          </ac:spMkLst>
        </pc:spChg>
        <pc:spChg chg="del mod">
          <ac:chgData name="Bobby Bruce" userId="3058c8c1-4bfd-455e-878e-43f1fa6ea2d1" providerId="ADAL" clId="{AF1138C3-E843-D641-A3B5-ED07DC301074}" dt="2024-02-22T17:06:57.766" v="12987" actId="478"/>
          <ac:spMkLst>
            <pc:docMk/>
            <pc:sldMk cId="953714023" sldId="384"/>
            <ac:spMk id="3" creationId="{58F36656-DA5F-D88F-3635-0A7A70B32AB5}"/>
          </ac:spMkLst>
        </pc:spChg>
        <pc:spChg chg="add del mod">
          <ac:chgData name="Bobby Bruce" userId="3058c8c1-4bfd-455e-878e-43f1fa6ea2d1" providerId="ADAL" clId="{AF1138C3-E843-D641-A3B5-ED07DC301074}" dt="2024-02-22T17:06:59.824" v="12988" actId="478"/>
          <ac:spMkLst>
            <pc:docMk/>
            <pc:sldMk cId="953714023" sldId="384"/>
            <ac:spMk id="6" creationId="{E7B4CA2C-ED4F-6FB9-6A27-C8FE035CF770}"/>
          </ac:spMkLst>
        </pc:spChg>
        <pc:spChg chg="add del mod">
          <ac:chgData name="Bobby Bruce" userId="3058c8c1-4bfd-455e-878e-43f1fa6ea2d1" providerId="ADAL" clId="{AF1138C3-E843-D641-A3B5-ED07DC301074}" dt="2024-02-22T17:07:48.297" v="13007" actId="478"/>
          <ac:spMkLst>
            <pc:docMk/>
            <pc:sldMk cId="953714023" sldId="384"/>
            <ac:spMk id="9" creationId="{11E2A57E-15BD-D81E-BDD6-14B538FB0B83}"/>
          </ac:spMkLst>
        </pc:spChg>
        <pc:spChg chg="add mod">
          <ac:chgData name="Bobby Bruce" userId="3058c8c1-4bfd-455e-878e-43f1fa6ea2d1" providerId="ADAL" clId="{AF1138C3-E843-D641-A3B5-ED07DC301074}" dt="2024-03-02T07:09:55.467" v="23443" actId="1076"/>
          <ac:spMkLst>
            <pc:docMk/>
            <pc:sldMk cId="953714023" sldId="384"/>
            <ac:spMk id="10" creationId="{CACC1E80-F95C-B545-EC72-CA6AFC08EB43}"/>
          </ac:spMkLst>
        </pc:spChg>
        <pc:cxnChg chg="add del mod">
          <ac:chgData name="Bobby Bruce" userId="3058c8c1-4bfd-455e-878e-43f1fa6ea2d1" providerId="ADAL" clId="{AF1138C3-E843-D641-A3B5-ED07DC301074}" dt="2024-02-22T17:07:44.449" v="13005" actId="478"/>
          <ac:cxnSpMkLst>
            <pc:docMk/>
            <pc:sldMk cId="953714023" sldId="384"/>
            <ac:cxnSpMk id="8" creationId="{48487CE6-9C0D-F111-8263-C104F4DA2DDA}"/>
          </ac:cxnSpMkLst>
        </pc:cxnChg>
      </pc:sldChg>
      <pc:sldChg chg="addSp delSp modSp add mod delAnim modAnim">
        <pc:chgData name="Bobby Bruce" userId="3058c8c1-4bfd-455e-878e-43f1fa6ea2d1" providerId="ADAL" clId="{AF1138C3-E843-D641-A3B5-ED07DC301074}" dt="2024-03-02T06:42:12.420" v="23087" actId="1076"/>
        <pc:sldMkLst>
          <pc:docMk/>
          <pc:sldMk cId="2585962411" sldId="385"/>
        </pc:sldMkLst>
        <pc:spChg chg="mod">
          <ac:chgData name="Bobby Bruce" userId="3058c8c1-4bfd-455e-878e-43f1fa6ea2d1" providerId="ADAL" clId="{AF1138C3-E843-D641-A3B5-ED07DC301074}" dt="2024-02-13T21:38:23.962" v="6073" actId="1076"/>
          <ac:spMkLst>
            <pc:docMk/>
            <pc:sldMk cId="2585962411" sldId="385"/>
            <ac:spMk id="2" creationId="{E5C416EB-A535-6DB9-05AE-D1642FFE33FE}"/>
          </ac:spMkLst>
        </pc:spChg>
        <pc:spChg chg="del">
          <ac:chgData name="Bobby Bruce" userId="3058c8c1-4bfd-455e-878e-43f1fa6ea2d1" providerId="ADAL" clId="{AF1138C3-E843-D641-A3B5-ED07DC301074}" dt="2024-02-13T21:30:43.986" v="5260" actId="478"/>
          <ac:spMkLst>
            <pc:docMk/>
            <pc:sldMk cId="2585962411" sldId="385"/>
            <ac:spMk id="3" creationId="{40176601-78C3-801E-7C13-6DF5F10E4C85}"/>
          </ac:spMkLst>
        </pc:spChg>
        <pc:spChg chg="del">
          <ac:chgData name="Bobby Bruce" userId="3058c8c1-4bfd-455e-878e-43f1fa6ea2d1" providerId="ADAL" clId="{AF1138C3-E843-D641-A3B5-ED07DC301074}" dt="2024-02-13T21:30:44.744" v="5261" actId="478"/>
          <ac:spMkLst>
            <pc:docMk/>
            <pc:sldMk cId="2585962411" sldId="385"/>
            <ac:spMk id="6" creationId="{545BD4C4-38FC-59BD-B9F3-895CBB79B091}"/>
          </ac:spMkLst>
        </pc:spChg>
        <pc:spChg chg="add mod">
          <ac:chgData name="Bobby Bruce" userId="3058c8c1-4bfd-455e-878e-43f1fa6ea2d1" providerId="ADAL" clId="{AF1138C3-E843-D641-A3B5-ED07DC301074}" dt="2024-03-02T06:42:12.420" v="23087" actId="1076"/>
          <ac:spMkLst>
            <pc:docMk/>
            <pc:sldMk cId="2585962411" sldId="385"/>
            <ac:spMk id="7" creationId="{B55E4BCC-D8DE-C5AB-DA7F-060B23664CC0}"/>
          </ac:spMkLst>
        </pc:spChg>
        <pc:spChg chg="add mod">
          <ac:chgData name="Bobby Bruce" userId="3058c8c1-4bfd-455e-878e-43f1fa6ea2d1" providerId="ADAL" clId="{AF1138C3-E843-D641-A3B5-ED07DC301074}" dt="2024-03-02T06:42:12.420" v="23087" actId="1076"/>
          <ac:spMkLst>
            <pc:docMk/>
            <pc:sldMk cId="2585962411" sldId="385"/>
            <ac:spMk id="8" creationId="{3632D1BE-D44A-E299-F50C-5300048EA983}"/>
          </ac:spMkLst>
        </pc:spChg>
        <pc:spChg chg="add mod">
          <ac:chgData name="Bobby Bruce" userId="3058c8c1-4bfd-455e-878e-43f1fa6ea2d1" providerId="ADAL" clId="{AF1138C3-E843-D641-A3B5-ED07DC301074}" dt="2024-03-02T06:42:12.420" v="23087" actId="1076"/>
          <ac:spMkLst>
            <pc:docMk/>
            <pc:sldMk cId="2585962411" sldId="385"/>
            <ac:spMk id="9" creationId="{53EB745C-F71D-B753-3D75-F09B62D63AC0}"/>
          </ac:spMkLst>
        </pc:spChg>
        <pc:spChg chg="add mod">
          <ac:chgData name="Bobby Bruce" userId="3058c8c1-4bfd-455e-878e-43f1fa6ea2d1" providerId="ADAL" clId="{AF1138C3-E843-D641-A3B5-ED07DC301074}" dt="2024-03-02T06:42:12.420" v="23087" actId="1076"/>
          <ac:spMkLst>
            <pc:docMk/>
            <pc:sldMk cId="2585962411" sldId="385"/>
            <ac:spMk id="10" creationId="{21FB9F3F-8B5F-F983-1135-68B085937069}"/>
          </ac:spMkLst>
        </pc:spChg>
        <pc:spChg chg="add mod">
          <ac:chgData name="Bobby Bruce" userId="3058c8c1-4bfd-455e-878e-43f1fa6ea2d1" providerId="ADAL" clId="{AF1138C3-E843-D641-A3B5-ED07DC301074}" dt="2024-03-02T06:42:12.420" v="23087" actId="1076"/>
          <ac:spMkLst>
            <pc:docMk/>
            <pc:sldMk cId="2585962411" sldId="385"/>
            <ac:spMk id="11" creationId="{FBF57B1C-9902-2646-05B0-1A8861D70F7E}"/>
          </ac:spMkLst>
        </pc:spChg>
        <pc:spChg chg="add mod">
          <ac:chgData name="Bobby Bruce" userId="3058c8c1-4bfd-455e-878e-43f1fa6ea2d1" providerId="ADAL" clId="{AF1138C3-E843-D641-A3B5-ED07DC301074}" dt="2024-03-02T06:42:12.420" v="23087" actId="1076"/>
          <ac:spMkLst>
            <pc:docMk/>
            <pc:sldMk cId="2585962411" sldId="385"/>
            <ac:spMk id="12" creationId="{486FD300-407B-6E67-FDA1-9499C5FA6A5E}"/>
          </ac:spMkLst>
        </pc:spChg>
        <pc:spChg chg="add mod">
          <ac:chgData name="Bobby Bruce" userId="3058c8c1-4bfd-455e-878e-43f1fa6ea2d1" providerId="ADAL" clId="{AF1138C3-E843-D641-A3B5-ED07DC301074}" dt="2024-02-13T21:38:53.278" v="6077"/>
          <ac:spMkLst>
            <pc:docMk/>
            <pc:sldMk cId="2585962411" sldId="385"/>
            <ac:spMk id="13" creationId="{45E1D211-4FCD-A349-21F7-E7DA560A304A}"/>
          </ac:spMkLst>
        </pc:spChg>
      </pc:sldChg>
      <pc:sldChg chg="addSp delSp modSp add mod delAnim">
        <pc:chgData name="Bobby Bruce" userId="3058c8c1-4bfd-455e-878e-43f1fa6ea2d1" providerId="ADAL" clId="{AF1138C3-E843-D641-A3B5-ED07DC301074}" dt="2024-03-02T22:22:10.803" v="23649" actId="20577"/>
        <pc:sldMkLst>
          <pc:docMk/>
          <pc:sldMk cId="1124623884" sldId="386"/>
        </pc:sldMkLst>
        <pc:spChg chg="mod">
          <ac:chgData name="Bobby Bruce" userId="3058c8c1-4bfd-455e-878e-43f1fa6ea2d1" providerId="ADAL" clId="{AF1138C3-E843-D641-A3B5-ED07DC301074}" dt="2024-02-13T21:39:01.040" v="6091" actId="20577"/>
          <ac:spMkLst>
            <pc:docMk/>
            <pc:sldMk cId="1124623884" sldId="386"/>
            <ac:spMk id="2" creationId="{EFF1CC96-2F95-FDAF-9E86-AFD28B329A7E}"/>
          </ac:spMkLst>
        </pc:spChg>
        <pc:spChg chg="add mod">
          <ac:chgData name="Bobby Bruce" userId="3058c8c1-4bfd-455e-878e-43f1fa6ea2d1" providerId="ADAL" clId="{AF1138C3-E843-D641-A3B5-ED07DC301074}" dt="2024-03-02T22:22:10.803" v="23649" actId="20577"/>
          <ac:spMkLst>
            <pc:docMk/>
            <pc:sldMk cId="1124623884" sldId="386"/>
            <ac:spMk id="3" creationId="{CC6C76BC-8306-8285-789E-65A6A0F8B0BC}"/>
          </ac:spMkLst>
        </pc:spChg>
        <pc:spChg chg="del">
          <ac:chgData name="Bobby Bruce" userId="3058c8c1-4bfd-455e-878e-43f1fa6ea2d1" providerId="ADAL" clId="{AF1138C3-E843-D641-A3B5-ED07DC301074}" dt="2024-02-13T21:39:05.268" v="6092" actId="478"/>
          <ac:spMkLst>
            <pc:docMk/>
            <pc:sldMk cId="1124623884" sldId="386"/>
            <ac:spMk id="7" creationId="{B491536E-B6A1-D95D-6E5D-409E4202AE4B}"/>
          </ac:spMkLst>
        </pc:spChg>
        <pc:spChg chg="del">
          <ac:chgData name="Bobby Bruce" userId="3058c8c1-4bfd-455e-878e-43f1fa6ea2d1" providerId="ADAL" clId="{AF1138C3-E843-D641-A3B5-ED07DC301074}" dt="2024-02-13T21:39:05.268" v="6092" actId="478"/>
          <ac:spMkLst>
            <pc:docMk/>
            <pc:sldMk cId="1124623884" sldId="386"/>
            <ac:spMk id="8" creationId="{F31B4939-D1F9-4E6B-7CE5-3D0FDC5EAF53}"/>
          </ac:spMkLst>
        </pc:spChg>
        <pc:spChg chg="del">
          <ac:chgData name="Bobby Bruce" userId="3058c8c1-4bfd-455e-878e-43f1fa6ea2d1" providerId="ADAL" clId="{AF1138C3-E843-D641-A3B5-ED07DC301074}" dt="2024-02-13T21:39:05.268" v="6092" actId="478"/>
          <ac:spMkLst>
            <pc:docMk/>
            <pc:sldMk cId="1124623884" sldId="386"/>
            <ac:spMk id="9" creationId="{987C73A0-BECB-D05B-9349-414C40322DF2}"/>
          </ac:spMkLst>
        </pc:spChg>
        <pc:spChg chg="del">
          <ac:chgData name="Bobby Bruce" userId="3058c8c1-4bfd-455e-878e-43f1fa6ea2d1" providerId="ADAL" clId="{AF1138C3-E843-D641-A3B5-ED07DC301074}" dt="2024-02-13T21:39:05.268" v="6092" actId="478"/>
          <ac:spMkLst>
            <pc:docMk/>
            <pc:sldMk cId="1124623884" sldId="386"/>
            <ac:spMk id="10" creationId="{B777AFB8-2A16-CE17-E122-9FFDE054F83B}"/>
          </ac:spMkLst>
        </pc:spChg>
        <pc:spChg chg="del mod">
          <ac:chgData name="Bobby Bruce" userId="3058c8c1-4bfd-455e-878e-43f1fa6ea2d1" providerId="ADAL" clId="{AF1138C3-E843-D641-A3B5-ED07DC301074}" dt="2024-02-13T21:39:07.042" v="6094" actId="478"/>
          <ac:spMkLst>
            <pc:docMk/>
            <pc:sldMk cId="1124623884" sldId="386"/>
            <ac:spMk id="11" creationId="{F2689173-C9FA-338D-66D4-F82CC56A7F4B}"/>
          </ac:spMkLst>
        </pc:spChg>
        <pc:spChg chg="del">
          <ac:chgData name="Bobby Bruce" userId="3058c8c1-4bfd-455e-878e-43f1fa6ea2d1" providerId="ADAL" clId="{AF1138C3-E843-D641-A3B5-ED07DC301074}" dt="2024-02-13T21:39:05.268" v="6092" actId="478"/>
          <ac:spMkLst>
            <pc:docMk/>
            <pc:sldMk cId="1124623884" sldId="386"/>
            <ac:spMk id="12" creationId="{EE3D7E84-EDC0-D61F-7357-09B592EDAB52}"/>
          </ac:spMkLst>
        </pc:spChg>
      </pc:sldChg>
      <pc:sldChg chg="addSp delSp modSp add del mod">
        <pc:chgData name="Bobby Bruce" userId="3058c8c1-4bfd-455e-878e-43f1fa6ea2d1" providerId="ADAL" clId="{AF1138C3-E843-D641-A3B5-ED07DC301074}" dt="2024-03-02T04:58:57.347" v="18362" actId="2696"/>
        <pc:sldMkLst>
          <pc:docMk/>
          <pc:sldMk cId="122933943" sldId="387"/>
        </pc:sldMkLst>
        <pc:spChg chg="mod">
          <ac:chgData name="Bobby Bruce" userId="3058c8c1-4bfd-455e-878e-43f1fa6ea2d1" providerId="ADAL" clId="{AF1138C3-E843-D641-A3B5-ED07DC301074}" dt="2024-03-01T12:08:52.527" v="14804" actId="20577"/>
          <ac:spMkLst>
            <pc:docMk/>
            <pc:sldMk cId="122933943" sldId="387"/>
            <ac:spMk id="2" creationId="{1CFDE68D-AD34-CFE2-213D-08B3DECF10C4}"/>
          </ac:spMkLst>
        </pc:spChg>
        <pc:spChg chg="del">
          <ac:chgData name="Bobby Bruce" userId="3058c8c1-4bfd-455e-878e-43f1fa6ea2d1" providerId="ADAL" clId="{AF1138C3-E843-D641-A3B5-ED07DC301074}" dt="2024-02-13T21:43:09.366" v="6764" actId="478"/>
          <ac:spMkLst>
            <pc:docMk/>
            <pc:sldMk cId="122933943" sldId="387"/>
            <ac:spMk id="3" creationId="{5055584F-82BD-67F6-3A32-BB5806673396}"/>
          </ac:spMkLst>
        </pc:spChg>
        <pc:spChg chg="add del">
          <ac:chgData name="Bobby Bruce" userId="3058c8c1-4bfd-455e-878e-43f1fa6ea2d1" providerId="ADAL" clId="{AF1138C3-E843-D641-A3B5-ED07DC301074}" dt="2024-03-01T12:15:39.083" v="14846" actId="22"/>
          <ac:spMkLst>
            <pc:docMk/>
            <pc:sldMk cId="122933943" sldId="387"/>
            <ac:spMk id="6" creationId="{0DBBB8F9-3174-C731-48A8-96872A954559}"/>
          </ac:spMkLst>
        </pc:spChg>
      </pc:sldChg>
      <pc:sldChg chg="addSp delSp modSp add mod">
        <pc:chgData name="Bobby Bruce" userId="3058c8c1-4bfd-455e-878e-43f1fa6ea2d1" providerId="ADAL" clId="{AF1138C3-E843-D641-A3B5-ED07DC301074}" dt="2024-03-02T22:25:55.901" v="23702" actId="255"/>
        <pc:sldMkLst>
          <pc:docMk/>
          <pc:sldMk cId="3927278431" sldId="388"/>
        </pc:sldMkLst>
        <pc:spChg chg="mod">
          <ac:chgData name="Bobby Bruce" userId="3058c8c1-4bfd-455e-878e-43f1fa6ea2d1" providerId="ADAL" clId="{AF1138C3-E843-D641-A3B5-ED07DC301074}" dt="2024-03-02T01:11:10.342" v="16088" actId="20577"/>
          <ac:spMkLst>
            <pc:docMk/>
            <pc:sldMk cId="3927278431" sldId="388"/>
            <ac:spMk id="2" creationId="{D615E395-323B-3723-1C2A-2EEB776348CD}"/>
          </ac:spMkLst>
        </pc:spChg>
        <pc:spChg chg="del">
          <ac:chgData name="Bobby Bruce" userId="3058c8c1-4bfd-455e-878e-43f1fa6ea2d1" providerId="ADAL" clId="{AF1138C3-E843-D641-A3B5-ED07DC301074}" dt="2024-02-13T21:43:05.992" v="6763" actId="478"/>
          <ac:spMkLst>
            <pc:docMk/>
            <pc:sldMk cId="3927278431" sldId="388"/>
            <ac:spMk id="3" creationId="{6123ACD4-CC51-D8A9-C5DD-05D5FDBDB6F0}"/>
          </ac:spMkLst>
        </pc:spChg>
        <pc:spChg chg="add mod">
          <ac:chgData name="Bobby Bruce" userId="3058c8c1-4bfd-455e-878e-43f1fa6ea2d1" providerId="ADAL" clId="{AF1138C3-E843-D641-A3B5-ED07DC301074}" dt="2024-03-02T22:25:55.901" v="23702" actId="255"/>
          <ac:spMkLst>
            <pc:docMk/>
            <pc:sldMk cId="3927278431" sldId="388"/>
            <ac:spMk id="7" creationId="{72EA33CA-987A-65B9-89FB-E5628FA27347}"/>
          </ac:spMkLst>
        </pc:spChg>
        <pc:picChg chg="add mod">
          <ac:chgData name="Bobby Bruce" userId="3058c8c1-4bfd-455e-878e-43f1fa6ea2d1" providerId="ADAL" clId="{AF1138C3-E843-D641-A3B5-ED07DC301074}" dt="2024-03-02T22:25:50.736" v="23701" actId="1076"/>
          <ac:picMkLst>
            <pc:docMk/>
            <pc:sldMk cId="3927278431" sldId="388"/>
            <ac:picMk id="6" creationId="{9AF9A03F-F9F7-03E2-F164-61709A188EB6}"/>
          </ac:picMkLst>
        </pc:picChg>
      </pc:sldChg>
      <pc:sldChg chg="modSp add del mod">
        <pc:chgData name="Bobby Bruce" userId="3058c8c1-4bfd-455e-878e-43f1fa6ea2d1" providerId="ADAL" clId="{AF1138C3-E843-D641-A3B5-ED07DC301074}" dt="2024-03-02T05:12:22.455" v="18380" actId="2696"/>
        <pc:sldMkLst>
          <pc:docMk/>
          <pc:sldMk cId="388203984" sldId="389"/>
        </pc:sldMkLst>
        <pc:spChg chg="mod">
          <ac:chgData name="Bobby Bruce" userId="3058c8c1-4bfd-455e-878e-43f1fa6ea2d1" providerId="ADAL" clId="{AF1138C3-E843-D641-A3B5-ED07DC301074}" dt="2024-03-01T12:10:20.446" v="14841" actId="20577"/>
          <ac:spMkLst>
            <pc:docMk/>
            <pc:sldMk cId="388203984" sldId="389"/>
            <ac:spMk id="2" creationId="{6C6538C1-4E06-BD9B-6ABD-328BC0598CAD}"/>
          </ac:spMkLst>
        </pc:spChg>
      </pc:sldChg>
      <pc:sldChg chg="addSp delSp modSp add mod">
        <pc:chgData name="Bobby Bruce" userId="3058c8c1-4bfd-455e-878e-43f1fa6ea2d1" providerId="ADAL" clId="{AF1138C3-E843-D641-A3B5-ED07DC301074}" dt="2024-03-02T07:13:09.721" v="23492" actId="1076"/>
        <pc:sldMkLst>
          <pc:docMk/>
          <pc:sldMk cId="4173313096" sldId="390"/>
        </pc:sldMkLst>
        <pc:spChg chg="mod">
          <ac:chgData name="Bobby Bruce" userId="3058c8c1-4bfd-455e-878e-43f1fa6ea2d1" providerId="ADAL" clId="{AF1138C3-E843-D641-A3B5-ED07DC301074}" dt="2024-02-13T21:44:02.032" v="6852" actId="20577"/>
          <ac:spMkLst>
            <pc:docMk/>
            <pc:sldMk cId="4173313096" sldId="390"/>
            <ac:spMk id="2" creationId="{DFE03085-1BA9-8A16-9E38-C6865CEDC24D}"/>
          </ac:spMkLst>
        </pc:spChg>
        <pc:spChg chg="add del mod">
          <ac:chgData name="Bobby Bruce" userId="3058c8c1-4bfd-455e-878e-43f1fa6ea2d1" providerId="ADAL" clId="{AF1138C3-E843-D641-A3B5-ED07DC301074}" dt="2024-02-13T21:44:39.827" v="7043"/>
          <ac:spMkLst>
            <pc:docMk/>
            <pc:sldMk cId="4173313096" sldId="390"/>
            <ac:spMk id="3" creationId="{A8097BA8-3BD3-386F-4691-49518DA07CBD}"/>
          </ac:spMkLst>
        </pc:spChg>
        <pc:spChg chg="add mod">
          <ac:chgData name="Bobby Bruce" userId="3058c8c1-4bfd-455e-878e-43f1fa6ea2d1" providerId="ADAL" clId="{AF1138C3-E843-D641-A3B5-ED07DC301074}" dt="2024-03-02T07:13:09.721" v="23492" actId="1076"/>
          <ac:spMkLst>
            <pc:docMk/>
            <pc:sldMk cId="4173313096" sldId="390"/>
            <ac:spMk id="6" creationId="{8CF61BD9-64F1-FE62-79D9-434F8EF219DC}"/>
          </ac:spMkLst>
        </pc:spChg>
      </pc:sldChg>
      <pc:sldChg chg="addSp delSp modSp add mod">
        <pc:chgData name="Bobby Bruce" userId="3058c8c1-4bfd-455e-878e-43f1fa6ea2d1" providerId="ADAL" clId="{AF1138C3-E843-D641-A3B5-ED07DC301074}" dt="2024-03-02T07:13:17.876" v="23494" actId="1076"/>
        <pc:sldMkLst>
          <pc:docMk/>
          <pc:sldMk cId="3541320569" sldId="391"/>
        </pc:sldMkLst>
        <pc:spChg chg="mod">
          <ac:chgData name="Bobby Bruce" userId="3058c8c1-4bfd-455e-878e-43f1fa6ea2d1" providerId="ADAL" clId="{AF1138C3-E843-D641-A3B5-ED07DC301074}" dt="2024-02-13T21:49:14.714" v="7696" actId="20577"/>
          <ac:spMkLst>
            <pc:docMk/>
            <pc:sldMk cId="3541320569" sldId="391"/>
            <ac:spMk id="2" creationId="{FC274BDA-88FF-A66B-9DB2-4FC8A75BF718}"/>
          </ac:spMkLst>
        </pc:spChg>
        <pc:spChg chg="add mod">
          <ac:chgData name="Bobby Bruce" userId="3058c8c1-4bfd-455e-878e-43f1fa6ea2d1" providerId="ADAL" clId="{AF1138C3-E843-D641-A3B5-ED07DC301074}" dt="2024-03-02T07:13:17.876" v="23494" actId="1076"/>
          <ac:spMkLst>
            <pc:docMk/>
            <pc:sldMk cId="3541320569" sldId="391"/>
            <ac:spMk id="3" creationId="{37877D63-E04E-DD3F-BE91-C82E2AC4686E}"/>
          </ac:spMkLst>
        </pc:spChg>
        <pc:spChg chg="del">
          <ac:chgData name="Bobby Bruce" userId="3058c8c1-4bfd-455e-878e-43f1fa6ea2d1" providerId="ADAL" clId="{AF1138C3-E843-D641-A3B5-ED07DC301074}" dt="2024-02-13T21:49:17.485" v="7697" actId="478"/>
          <ac:spMkLst>
            <pc:docMk/>
            <pc:sldMk cId="3541320569" sldId="391"/>
            <ac:spMk id="6" creationId="{C8DA0649-E35D-8D6C-7BA9-54FD2A5DBD57}"/>
          </ac:spMkLst>
        </pc:spChg>
      </pc:sldChg>
      <pc:sldChg chg="modSp mod">
        <pc:chgData name="Bobby Bruce" userId="3058c8c1-4bfd-455e-878e-43f1fa6ea2d1" providerId="ADAL" clId="{AF1138C3-E843-D641-A3B5-ED07DC301074}" dt="2024-03-02T07:01:33.197" v="23330" actId="1076"/>
        <pc:sldMkLst>
          <pc:docMk/>
          <pc:sldMk cId="1516065630" sldId="392"/>
        </pc:sldMkLst>
        <pc:spChg chg="mod">
          <ac:chgData name="Bobby Bruce" userId="3058c8c1-4bfd-455e-878e-43f1fa6ea2d1" providerId="ADAL" clId="{AF1138C3-E843-D641-A3B5-ED07DC301074}" dt="2024-03-02T07:01:33.197" v="23330" actId="1076"/>
          <ac:spMkLst>
            <pc:docMk/>
            <pc:sldMk cId="1516065630" sldId="392"/>
            <ac:spMk id="10" creationId="{A1DADA3C-0B34-E97E-29DD-0EAC427E44B6}"/>
          </ac:spMkLst>
        </pc:spChg>
        <pc:picChg chg="mod">
          <ac:chgData name="Bobby Bruce" userId="3058c8c1-4bfd-455e-878e-43f1fa6ea2d1" providerId="ADAL" clId="{AF1138C3-E843-D641-A3B5-ED07DC301074}" dt="2024-03-02T07:01:30.522" v="23329" actId="1076"/>
          <ac:picMkLst>
            <pc:docMk/>
            <pc:sldMk cId="1516065630" sldId="392"/>
            <ac:picMk id="7" creationId="{A6590C36-8F04-BBCA-E733-6412B0CB027E}"/>
          </ac:picMkLst>
        </pc:picChg>
      </pc:sldChg>
      <pc:sldChg chg="modSp mod">
        <pc:chgData name="Bobby Bruce" userId="3058c8c1-4bfd-455e-878e-43f1fa6ea2d1" providerId="ADAL" clId="{AF1138C3-E843-D641-A3B5-ED07DC301074}" dt="2024-03-02T07:04:02.052" v="23358" actId="14100"/>
        <pc:sldMkLst>
          <pc:docMk/>
          <pc:sldMk cId="1649382368" sldId="393"/>
        </pc:sldMkLst>
        <pc:spChg chg="mod">
          <ac:chgData name="Bobby Bruce" userId="3058c8c1-4bfd-455e-878e-43f1fa6ea2d1" providerId="ADAL" clId="{AF1138C3-E843-D641-A3B5-ED07DC301074}" dt="2024-03-02T07:04:02.052" v="23358" actId="14100"/>
          <ac:spMkLst>
            <pc:docMk/>
            <pc:sldMk cId="1649382368" sldId="393"/>
            <ac:spMk id="5" creationId="{099C02D0-1922-A99C-60C0-F37F8BAD0463}"/>
          </ac:spMkLst>
        </pc:spChg>
        <pc:spChg chg="mod">
          <ac:chgData name="Bobby Bruce" userId="3058c8c1-4bfd-455e-878e-43f1fa6ea2d1" providerId="ADAL" clId="{AF1138C3-E843-D641-A3B5-ED07DC301074}" dt="2024-03-02T07:03:53.728" v="23356" actId="255"/>
          <ac:spMkLst>
            <pc:docMk/>
            <pc:sldMk cId="1649382368" sldId="393"/>
            <ac:spMk id="11" creationId="{999D37EC-83B3-FD68-890C-F3A495DCADC6}"/>
          </ac:spMkLst>
        </pc:spChg>
      </pc:sldChg>
      <pc:sldChg chg="modSp mod">
        <pc:chgData name="Bobby Bruce" userId="3058c8c1-4bfd-455e-878e-43f1fa6ea2d1" providerId="ADAL" clId="{AF1138C3-E843-D641-A3B5-ED07DC301074}" dt="2024-03-02T07:03:47.658" v="23355" actId="14100"/>
        <pc:sldMkLst>
          <pc:docMk/>
          <pc:sldMk cId="3035538502" sldId="394"/>
        </pc:sldMkLst>
        <pc:spChg chg="mod">
          <ac:chgData name="Bobby Bruce" userId="3058c8c1-4bfd-455e-878e-43f1fa6ea2d1" providerId="ADAL" clId="{AF1138C3-E843-D641-A3B5-ED07DC301074}" dt="2024-03-02T07:03:39.265" v="23352" actId="1076"/>
          <ac:spMkLst>
            <pc:docMk/>
            <pc:sldMk cId="3035538502" sldId="394"/>
            <ac:spMk id="5" creationId="{65B54D1C-16E4-AF56-6935-2DE5C7BCADF1}"/>
          </ac:spMkLst>
        </pc:spChg>
        <pc:spChg chg="mod">
          <ac:chgData name="Bobby Bruce" userId="3058c8c1-4bfd-455e-878e-43f1fa6ea2d1" providerId="ADAL" clId="{AF1138C3-E843-D641-A3B5-ED07DC301074}" dt="2024-03-02T07:03:47.658" v="23355" actId="14100"/>
          <ac:spMkLst>
            <pc:docMk/>
            <pc:sldMk cId="3035538502" sldId="394"/>
            <ac:spMk id="9" creationId="{E042A2F3-D0BE-21CE-8E92-AAB98A63FEC7}"/>
          </ac:spMkLst>
        </pc:spChg>
      </pc:sldChg>
      <pc:sldChg chg="modSp mod">
        <pc:chgData name="Bobby Bruce" userId="3058c8c1-4bfd-455e-878e-43f1fa6ea2d1" providerId="ADAL" clId="{AF1138C3-E843-D641-A3B5-ED07DC301074}" dt="2024-03-02T07:06:15.918" v="23393" actId="122"/>
        <pc:sldMkLst>
          <pc:docMk/>
          <pc:sldMk cId="1747934938" sldId="395"/>
        </pc:sldMkLst>
        <pc:spChg chg="mod">
          <ac:chgData name="Bobby Bruce" userId="3058c8c1-4bfd-455e-878e-43f1fa6ea2d1" providerId="ADAL" clId="{AF1138C3-E843-D641-A3B5-ED07DC301074}" dt="2024-03-02T07:06:15.918" v="23393" actId="122"/>
          <ac:spMkLst>
            <pc:docMk/>
            <pc:sldMk cId="1747934938" sldId="395"/>
            <ac:spMk id="3" creationId="{E4F79E48-EDF7-6E9C-81F6-274852E14E8B}"/>
          </ac:spMkLst>
        </pc:spChg>
      </pc:sldChg>
      <pc:sldChg chg="modSp mod modAnim">
        <pc:chgData name="Bobby Bruce" userId="3058c8c1-4bfd-455e-878e-43f1fa6ea2d1" providerId="ADAL" clId="{AF1138C3-E843-D641-A3B5-ED07DC301074}" dt="2024-03-02T22:17:36.440" v="23634" actId="313"/>
        <pc:sldMkLst>
          <pc:docMk/>
          <pc:sldMk cId="1172840110" sldId="396"/>
        </pc:sldMkLst>
        <pc:spChg chg="mod">
          <ac:chgData name="Bobby Bruce" userId="3058c8c1-4bfd-455e-878e-43f1fa6ea2d1" providerId="ADAL" clId="{AF1138C3-E843-D641-A3B5-ED07DC301074}" dt="2024-02-22T13:28:37.481" v="11003" actId="20577"/>
          <ac:spMkLst>
            <pc:docMk/>
            <pc:sldMk cId="1172840110" sldId="396"/>
            <ac:spMk id="2" creationId="{A34773DB-DB46-4A09-E1EA-897B12510BFB}"/>
          </ac:spMkLst>
        </pc:spChg>
        <pc:spChg chg="mod">
          <ac:chgData name="Bobby Bruce" userId="3058c8c1-4bfd-455e-878e-43f1fa6ea2d1" providerId="ADAL" clId="{AF1138C3-E843-D641-A3B5-ED07DC301074}" dt="2024-03-02T22:17:36.440" v="23634" actId="313"/>
          <ac:spMkLst>
            <pc:docMk/>
            <pc:sldMk cId="1172840110" sldId="396"/>
            <ac:spMk id="6" creationId="{1986D874-D696-2EE8-6213-E000BD3E74C4}"/>
          </ac:spMkLst>
        </pc:spChg>
      </pc:sldChg>
      <pc:sldChg chg="addSp modSp add mod">
        <pc:chgData name="Bobby Bruce" userId="3058c8c1-4bfd-455e-878e-43f1fa6ea2d1" providerId="ADAL" clId="{AF1138C3-E843-D641-A3B5-ED07DC301074}" dt="2024-03-02T06:58:37.565" v="23145" actId="1076"/>
        <pc:sldMkLst>
          <pc:docMk/>
          <pc:sldMk cId="732973714" sldId="397"/>
        </pc:sldMkLst>
        <pc:spChg chg="mod">
          <ac:chgData name="Bobby Bruce" userId="3058c8c1-4bfd-455e-878e-43f1fa6ea2d1" providerId="ADAL" clId="{AF1138C3-E843-D641-A3B5-ED07DC301074}" dt="2024-02-22T11:27:31.057" v="8286" actId="1076"/>
          <ac:spMkLst>
            <pc:docMk/>
            <pc:sldMk cId="732973714" sldId="397"/>
            <ac:spMk id="2" creationId="{4C2B66A5-CA0D-D248-767F-C76A97D889D7}"/>
          </ac:spMkLst>
        </pc:spChg>
        <pc:spChg chg="add mod">
          <ac:chgData name="Bobby Bruce" userId="3058c8c1-4bfd-455e-878e-43f1fa6ea2d1" providerId="ADAL" clId="{AF1138C3-E843-D641-A3B5-ED07DC301074}" dt="2024-03-02T06:58:37.565" v="23145" actId="1076"/>
          <ac:spMkLst>
            <pc:docMk/>
            <pc:sldMk cId="732973714" sldId="397"/>
            <ac:spMk id="9" creationId="{996C6118-E9CA-78F4-97B6-5687C4B11189}"/>
          </ac:spMkLst>
        </pc:spChg>
        <pc:picChg chg="add mod">
          <ac:chgData name="Bobby Bruce" userId="3058c8c1-4bfd-455e-878e-43f1fa6ea2d1" providerId="ADAL" clId="{AF1138C3-E843-D641-A3B5-ED07DC301074}" dt="2024-02-22T11:54:13.858" v="8492" actId="1076"/>
          <ac:picMkLst>
            <pc:docMk/>
            <pc:sldMk cId="732973714" sldId="397"/>
            <ac:picMk id="8" creationId="{33BA651B-43BA-8F27-001F-F839BC5B3F40}"/>
          </ac:picMkLst>
        </pc:picChg>
      </pc:sldChg>
      <pc:sldChg chg="addSp delSp modSp add mod modNotesTx">
        <pc:chgData name="Bobby Bruce" userId="3058c8c1-4bfd-455e-878e-43f1fa6ea2d1" providerId="ADAL" clId="{AF1138C3-E843-D641-A3B5-ED07DC301074}" dt="2024-03-02T04:47:13.121" v="18194" actId="20577"/>
        <pc:sldMkLst>
          <pc:docMk/>
          <pc:sldMk cId="2145092883" sldId="398"/>
        </pc:sldMkLst>
        <pc:spChg chg="mod">
          <ac:chgData name="Bobby Bruce" userId="3058c8c1-4bfd-455e-878e-43f1fa6ea2d1" providerId="ADAL" clId="{AF1138C3-E843-D641-A3B5-ED07DC301074}" dt="2024-02-22T11:54:41.669" v="8561" actId="1076"/>
          <ac:spMkLst>
            <pc:docMk/>
            <pc:sldMk cId="2145092883" sldId="398"/>
            <ac:spMk id="2" creationId="{4C2B66A5-CA0D-D248-767F-C76A97D889D7}"/>
          </ac:spMkLst>
        </pc:spChg>
        <pc:picChg chg="del">
          <ac:chgData name="Bobby Bruce" userId="3058c8c1-4bfd-455e-878e-43f1fa6ea2d1" providerId="ADAL" clId="{AF1138C3-E843-D641-A3B5-ED07DC301074}" dt="2024-02-22T11:52:47.388" v="8289" actId="478"/>
          <ac:picMkLst>
            <pc:docMk/>
            <pc:sldMk cId="2145092883" sldId="398"/>
            <ac:picMk id="8" creationId="{33BA651B-43BA-8F27-001F-F839BC5B3F40}"/>
          </ac:picMkLst>
        </pc:picChg>
        <pc:picChg chg="add mod">
          <ac:chgData name="Bobby Bruce" userId="3058c8c1-4bfd-455e-878e-43f1fa6ea2d1" providerId="ADAL" clId="{AF1138C3-E843-D641-A3B5-ED07DC301074}" dt="2024-02-22T11:54:54.269" v="8565" actId="1076"/>
          <ac:picMkLst>
            <pc:docMk/>
            <pc:sldMk cId="2145092883" sldId="398"/>
            <ac:picMk id="9" creationId="{24F2EA99-855A-552A-61CB-9E2A1AD4382C}"/>
          </ac:picMkLst>
        </pc:picChg>
      </pc:sldChg>
      <pc:sldChg chg="delSp modSp add del mod delAnim">
        <pc:chgData name="Bobby Bruce" userId="3058c8c1-4bfd-455e-878e-43f1fa6ea2d1" providerId="ADAL" clId="{AF1138C3-E843-D641-A3B5-ED07DC301074}" dt="2024-02-22T13:17:48.061" v="10393" actId="2696"/>
        <pc:sldMkLst>
          <pc:docMk/>
          <pc:sldMk cId="569471369" sldId="399"/>
        </pc:sldMkLst>
        <pc:spChg chg="mod">
          <ac:chgData name="Bobby Bruce" userId="3058c8c1-4bfd-455e-878e-43f1fa6ea2d1" providerId="ADAL" clId="{AF1138C3-E843-D641-A3B5-ED07DC301074}" dt="2024-02-22T13:15:30.841" v="10288" actId="20577"/>
          <ac:spMkLst>
            <pc:docMk/>
            <pc:sldMk cId="569471369" sldId="399"/>
            <ac:spMk id="2" creationId="{9DD87816-AC1B-25CB-7520-92DF8E1A1DDB}"/>
          </ac:spMkLst>
        </pc:spChg>
        <pc:spChg chg="del">
          <ac:chgData name="Bobby Bruce" userId="3058c8c1-4bfd-455e-878e-43f1fa6ea2d1" providerId="ADAL" clId="{AF1138C3-E843-D641-A3B5-ED07DC301074}" dt="2024-02-22T12:03:54.140" v="8734" actId="478"/>
          <ac:spMkLst>
            <pc:docMk/>
            <pc:sldMk cId="569471369" sldId="399"/>
            <ac:spMk id="3" creationId="{B0B58860-FC7A-63C9-BD57-D79113C284BE}"/>
          </ac:spMkLst>
        </pc:spChg>
      </pc:sldChg>
      <pc:sldChg chg="addSp delSp modSp add mod delAnim modAnim modNotesTx">
        <pc:chgData name="Bobby Bruce" userId="3058c8c1-4bfd-455e-878e-43f1fa6ea2d1" providerId="ADAL" clId="{AF1138C3-E843-D641-A3B5-ED07DC301074}" dt="2024-03-02T07:08:43.323" v="23426" actId="1076"/>
        <pc:sldMkLst>
          <pc:docMk/>
          <pc:sldMk cId="2816148129" sldId="400"/>
        </pc:sldMkLst>
        <pc:spChg chg="del">
          <ac:chgData name="Bobby Bruce" userId="3058c8c1-4bfd-455e-878e-43f1fa6ea2d1" providerId="ADAL" clId="{AF1138C3-E843-D641-A3B5-ED07DC301074}" dt="2024-02-22T12:45:50.411" v="9084" actId="478"/>
          <ac:spMkLst>
            <pc:docMk/>
            <pc:sldMk cId="2816148129" sldId="400"/>
            <ac:spMk id="3" creationId="{B0B58860-FC7A-63C9-BD57-D79113C284BE}"/>
          </ac:spMkLst>
        </pc:spChg>
        <pc:spChg chg="del mod">
          <ac:chgData name="Bobby Bruce" userId="3058c8c1-4bfd-455e-878e-43f1fa6ea2d1" providerId="ADAL" clId="{AF1138C3-E843-D641-A3B5-ED07DC301074}" dt="2024-02-22T12:40:10.072" v="9080" actId="478"/>
          <ac:spMkLst>
            <pc:docMk/>
            <pc:sldMk cId="2816148129" sldId="400"/>
            <ac:spMk id="6" creationId="{7670B4E7-03A3-E8E2-B872-7B3360DA0476}"/>
          </ac:spMkLst>
        </pc:spChg>
        <pc:spChg chg="add mod">
          <ac:chgData name="Bobby Bruce" userId="3058c8c1-4bfd-455e-878e-43f1fa6ea2d1" providerId="ADAL" clId="{AF1138C3-E843-D641-A3B5-ED07DC301074}" dt="2024-02-22T12:47:52.424" v="9139" actId="1076"/>
          <ac:spMkLst>
            <pc:docMk/>
            <pc:sldMk cId="2816148129" sldId="400"/>
            <ac:spMk id="7" creationId="{D650488B-90F7-2712-8817-170BC9CC599C}"/>
          </ac:spMkLst>
        </pc:spChg>
        <pc:spChg chg="add mod">
          <ac:chgData name="Bobby Bruce" userId="3058c8c1-4bfd-455e-878e-43f1fa6ea2d1" providerId="ADAL" clId="{AF1138C3-E843-D641-A3B5-ED07DC301074}" dt="2024-03-02T07:08:43.323" v="23426" actId="1076"/>
          <ac:spMkLst>
            <pc:docMk/>
            <pc:sldMk cId="2816148129" sldId="400"/>
            <ac:spMk id="8" creationId="{B0063AE4-D62D-9448-8E27-0CC79A358B5D}"/>
          </ac:spMkLst>
        </pc:spChg>
      </pc:sldChg>
      <pc:sldChg chg="addSp delSp modSp add mod ord delAnim modAnim">
        <pc:chgData name="Bobby Bruce" userId="3058c8c1-4bfd-455e-878e-43f1fa6ea2d1" providerId="ADAL" clId="{AF1138C3-E843-D641-A3B5-ED07DC301074}" dt="2024-03-02T22:16:06.747" v="23625" actId="255"/>
        <pc:sldMkLst>
          <pc:docMk/>
          <pc:sldMk cId="384707202" sldId="401"/>
        </pc:sldMkLst>
        <pc:spChg chg="mod">
          <ac:chgData name="Bobby Bruce" userId="3058c8c1-4bfd-455e-878e-43f1fa6ea2d1" providerId="ADAL" clId="{AF1138C3-E843-D641-A3B5-ED07DC301074}" dt="2024-02-22T13:08:37.091" v="9949" actId="20577"/>
          <ac:spMkLst>
            <pc:docMk/>
            <pc:sldMk cId="384707202" sldId="401"/>
            <ac:spMk id="2" creationId="{9DD87816-AC1B-25CB-7520-92DF8E1A1DDB}"/>
          </ac:spMkLst>
        </pc:spChg>
        <pc:spChg chg="del">
          <ac:chgData name="Bobby Bruce" userId="3058c8c1-4bfd-455e-878e-43f1fa6ea2d1" providerId="ADAL" clId="{AF1138C3-E843-D641-A3B5-ED07DC301074}" dt="2024-02-22T12:53:28.615" v="9331" actId="478"/>
          <ac:spMkLst>
            <pc:docMk/>
            <pc:sldMk cId="384707202" sldId="401"/>
            <ac:spMk id="3" creationId="{B0B58860-FC7A-63C9-BD57-D79113C284BE}"/>
          </ac:spMkLst>
        </pc:spChg>
        <pc:spChg chg="del">
          <ac:chgData name="Bobby Bruce" userId="3058c8c1-4bfd-455e-878e-43f1fa6ea2d1" providerId="ADAL" clId="{AF1138C3-E843-D641-A3B5-ED07DC301074}" dt="2024-02-22T12:51:03.995" v="9247" actId="478"/>
          <ac:spMkLst>
            <pc:docMk/>
            <pc:sldMk cId="384707202" sldId="401"/>
            <ac:spMk id="6" creationId="{7670B4E7-03A3-E8E2-B872-7B3360DA0476}"/>
          </ac:spMkLst>
        </pc:spChg>
        <pc:spChg chg="add mod">
          <ac:chgData name="Bobby Bruce" userId="3058c8c1-4bfd-455e-878e-43f1fa6ea2d1" providerId="ADAL" clId="{AF1138C3-E843-D641-A3B5-ED07DC301074}" dt="2024-02-22T13:07:29.774" v="9925" actId="115"/>
          <ac:spMkLst>
            <pc:docMk/>
            <pc:sldMk cId="384707202" sldId="401"/>
            <ac:spMk id="7" creationId="{2D07FAAA-0056-1FD9-0967-578853565B67}"/>
          </ac:spMkLst>
        </pc:spChg>
        <pc:spChg chg="add mod">
          <ac:chgData name="Bobby Bruce" userId="3058c8c1-4bfd-455e-878e-43f1fa6ea2d1" providerId="ADAL" clId="{AF1138C3-E843-D641-A3B5-ED07DC301074}" dt="2024-02-22T12:53:37.226" v="9334" actId="1076"/>
          <ac:spMkLst>
            <pc:docMk/>
            <pc:sldMk cId="384707202" sldId="401"/>
            <ac:spMk id="8" creationId="{DBD0B97C-69E6-5A68-0A49-A0226B916F89}"/>
          </ac:spMkLst>
        </pc:spChg>
        <pc:spChg chg="add mod">
          <ac:chgData name="Bobby Bruce" userId="3058c8c1-4bfd-455e-878e-43f1fa6ea2d1" providerId="ADAL" clId="{AF1138C3-E843-D641-A3B5-ED07DC301074}" dt="2024-02-22T13:07:35.810" v="9926" actId="115"/>
          <ac:spMkLst>
            <pc:docMk/>
            <pc:sldMk cId="384707202" sldId="401"/>
            <ac:spMk id="9" creationId="{8335168A-A474-A0F4-1B98-7589A6267561}"/>
          </ac:spMkLst>
        </pc:spChg>
        <pc:spChg chg="add del mod">
          <ac:chgData name="Bobby Bruce" userId="3058c8c1-4bfd-455e-878e-43f1fa6ea2d1" providerId="ADAL" clId="{AF1138C3-E843-D641-A3B5-ED07DC301074}" dt="2024-02-22T12:57:24.536" v="9406" actId="478"/>
          <ac:spMkLst>
            <pc:docMk/>
            <pc:sldMk cId="384707202" sldId="401"/>
            <ac:spMk id="10" creationId="{38B8CEBB-7A48-3A3E-44A3-EFB040B21B01}"/>
          </ac:spMkLst>
        </pc:spChg>
        <pc:spChg chg="add mod">
          <ac:chgData name="Bobby Bruce" userId="3058c8c1-4bfd-455e-878e-43f1fa6ea2d1" providerId="ADAL" clId="{AF1138C3-E843-D641-A3B5-ED07DC301074}" dt="2024-02-22T12:59:47.822" v="9444" actId="1076"/>
          <ac:spMkLst>
            <pc:docMk/>
            <pc:sldMk cId="384707202" sldId="401"/>
            <ac:spMk id="11" creationId="{2DC370E1-CD8D-C0D8-1121-4251168C1A7E}"/>
          </ac:spMkLst>
        </pc:spChg>
        <pc:spChg chg="add mod">
          <ac:chgData name="Bobby Bruce" userId="3058c8c1-4bfd-455e-878e-43f1fa6ea2d1" providerId="ADAL" clId="{AF1138C3-E843-D641-A3B5-ED07DC301074}" dt="2024-02-22T13:00:15.187" v="9451" actId="313"/>
          <ac:spMkLst>
            <pc:docMk/>
            <pc:sldMk cId="384707202" sldId="401"/>
            <ac:spMk id="12" creationId="{D56DE71D-D5E9-5032-6320-812FDD035611}"/>
          </ac:spMkLst>
        </pc:spChg>
        <pc:spChg chg="add mod">
          <ac:chgData name="Bobby Bruce" userId="3058c8c1-4bfd-455e-878e-43f1fa6ea2d1" providerId="ADAL" clId="{AF1138C3-E843-D641-A3B5-ED07DC301074}" dt="2024-02-22T13:07:24.559" v="9923" actId="115"/>
          <ac:spMkLst>
            <pc:docMk/>
            <pc:sldMk cId="384707202" sldId="401"/>
            <ac:spMk id="13" creationId="{1EC4B82B-E5E0-0720-0A64-562FBA2105D0}"/>
          </ac:spMkLst>
        </pc:spChg>
        <pc:spChg chg="add mod">
          <ac:chgData name="Bobby Bruce" userId="3058c8c1-4bfd-455e-878e-43f1fa6ea2d1" providerId="ADAL" clId="{AF1138C3-E843-D641-A3B5-ED07DC301074}" dt="2024-02-22T13:07:27.075" v="9924" actId="115"/>
          <ac:spMkLst>
            <pc:docMk/>
            <pc:sldMk cId="384707202" sldId="401"/>
            <ac:spMk id="14" creationId="{810CA1E8-2E2C-661C-F1FF-B4AB7DC5CB7B}"/>
          </ac:spMkLst>
        </pc:spChg>
        <pc:spChg chg="add mod">
          <ac:chgData name="Bobby Bruce" userId="3058c8c1-4bfd-455e-878e-43f1fa6ea2d1" providerId="ADAL" clId="{AF1138C3-E843-D641-A3B5-ED07DC301074}" dt="2024-02-22T13:03:45.220" v="9539" actId="1076"/>
          <ac:spMkLst>
            <pc:docMk/>
            <pc:sldMk cId="384707202" sldId="401"/>
            <ac:spMk id="15" creationId="{4E51302A-225B-E0BD-CF70-BC8CA5959D75}"/>
          </ac:spMkLst>
        </pc:spChg>
        <pc:spChg chg="add del mod">
          <ac:chgData name="Bobby Bruce" userId="3058c8c1-4bfd-455e-878e-43f1fa6ea2d1" providerId="ADAL" clId="{AF1138C3-E843-D641-A3B5-ED07DC301074}" dt="2024-02-22T13:00:45.494" v="9483" actId="478"/>
          <ac:spMkLst>
            <pc:docMk/>
            <pc:sldMk cId="384707202" sldId="401"/>
            <ac:spMk id="16" creationId="{11908236-FD61-08DB-4332-3128AF60C39C}"/>
          </ac:spMkLst>
        </pc:spChg>
        <pc:spChg chg="add mod">
          <ac:chgData name="Bobby Bruce" userId="3058c8c1-4bfd-455e-878e-43f1fa6ea2d1" providerId="ADAL" clId="{AF1138C3-E843-D641-A3B5-ED07DC301074}" dt="2024-02-22T13:03:45.220" v="9539" actId="1076"/>
          <ac:spMkLst>
            <pc:docMk/>
            <pc:sldMk cId="384707202" sldId="401"/>
            <ac:spMk id="17" creationId="{AA97DC1F-7A6F-23B2-B82A-04D3F24BA46A}"/>
          </ac:spMkLst>
        </pc:spChg>
        <pc:spChg chg="add mod">
          <ac:chgData name="Bobby Bruce" userId="3058c8c1-4bfd-455e-878e-43f1fa6ea2d1" providerId="ADAL" clId="{AF1138C3-E843-D641-A3B5-ED07DC301074}" dt="2024-02-22T13:03:45.220" v="9539" actId="1076"/>
          <ac:spMkLst>
            <pc:docMk/>
            <pc:sldMk cId="384707202" sldId="401"/>
            <ac:spMk id="18" creationId="{E4D00463-17C3-AF19-24CF-EE5DE91599EB}"/>
          </ac:spMkLst>
        </pc:spChg>
        <pc:spChg chg="add del mod">
          <ac:chgData name="Bobby Bruce" userId="3058c8c1-4bfd-455e-878e-43f1fa6ea2d1" providerId="ADAL" clId="{AF1138C3-E843-D641-A3B5-ED07DC301074}" dt="2024-02-22T13:03:15.089" v="9533" actId="478"/>
          <ac:spMkLst>
            <pc:docMk/>
            <pc:sldMk cId="384707202" sldId="401"/>
            <ac:spMk id="42" creationId="{B5F64D64-6AB8-9969-DA59-371B89DF481B}"/>
          </ac:spMkLst>
        </pc:spChg>
        <pc:spChg chg="add del mod">
          <ac:chgData name="Bobby Bruce" userId="3058c8c1-4bfd-455e-878e-43f1fa6ea2d1" providerId="ADAL" clId="{AF1138C3-E843-D641-A3B5-ED07DC301074}" dt="2024-02-22T13:03:13.386" v="9532" actId="478"/>
          <ac:spMkLst>
            <pc:docMk/>
            <pc:sldMk cId="384707202" sldId="401"/>
            <ac:spMk id="43" creationId="{B957C57C-265B-9AEE-73B9-69786F2770E4}"/>
          </ac:spMkLst>
        </pc:spChg>
        <pc:spChg chg="add mod">
          <ac:chgData name="Bobby Bruce" userId="3058c8c1-4bfd-455e-878e-43f1fa6ea2d1" providerId="ADAL" clId="{AF1138C3-E843-D641-A3B5-ED07DC301074}" dt="2024-03-02T22:16:06.747" v="23625" actId="255"/>
          <ac:spMkLst>
            <pc:docMk/>
            <pc:sldMk cId="384707202" sldId="401"/>
            <ac:spMk id="47" creationId="{B0B28BEF-FC1C-15BB-B22E-97ED07CABABC}"/>
          </ac:spMkLst>
        </pc:spChg>
        <pc:cxnChg chg="add del mod">
          <ac:chgData name="Bobby Bruce" userId="3058c8c1-4bfd-455e-878e-43f1fa6ea2d1" providerId="ADAL" clId="{AF1138C3-E843-D641-A3B5-ED07DC301074}" dt="2024-02-22T12:58:37.329" v="9422" actId="478"/>
          <ac:cxnSpMkLst>
            <pc:docMk/>
            <pc:sldMk cId="384707202" sldId="401"/>
            <ac:cxnSpMk id="20" creationId="{236F8304-8A47-27CE-61AA-D9491C5E5208}"/>
          </ac:cxnSpMkLst>
        </pc:cxnChg>
        <pc:cxnChg chg="add del mod">
          <ac:chgData name="Bobby Bruce" userId="3058c8c1-4bfd-455e-878e-43f1fa6ea2d1" providerId="ADAL" clId="{AF1138C3-E843-D641-A3B5-ED07DC301074}" dt="2024-02-22T12:58:45.206" v="9425" actId="478"/>
          <ac:cxnSpMkLst>
            <pc:docMk/>
            <pc:sldMk cId="384707202" sldId="401"/>
            <ac:cxnSpMk id="21" creationId="{41AA9D5D-7F69-3485-187E-4D4737D085BF}"/>
          </ac:cxnSpMkLst>
        </pc:cxnChg>
        <pc:cxnChg chg="add del mod">
          <ac:chgData name="Bobby Bruce" userId="3058c8c1-4bfd-455e-878e-43f1fa6ea2d1" providerId="ADAL" clId="{AF1138C3-E843-D641-A3B5-ED07DC301074}" dt="2024-02-22T12:58:43.452" v="9424" actId="478"/>
          <ac:cxnSpMkLst>
            <pc:docMk/>
            <pc:sldMk cId="384707202" sldId="401"/>
            <ac:cxnSpMk id="23" creationId="{FC4BB29A-C327-A9F9-9081-B51B257AF6B1}"/>
          </ac:cxnSpMkLst>
        </pc:cxnChg>
        <pc:cxnChg chg="add del">
          <ac:chgData name="Bobby Bruce" userId="3058c8c1-4bfd-455e-878e-43f1fa6ea2d1" providerId="ADAL" clId="{AF1138C3-E843-D641-A3B5-ED07DC301074}" dt="2024-02-22T12:58:42.263" v="9423" actId="478"/>
          <ac:cxnSpMkLst>
            <pc:docMk/>
            <pc:sldMk cId="384707202" sldId="401"/>
            <ac:cxnSpMk id="25" creationId="{DB178E1D-A828-D214-07E5-A1FD96D715B7}"/>
          </ac:cxnSpMkLst>
        </pc:cxnChg>
        <pc:cxnChg chg="add mod">
          <ac:chgData name="Bobby Bruce" userId="3058c8c1-4bfd-455e-878e-43f1fa6ea2d1" providerId="ADAL" clId="{AF1138C3-E843-D641-A3B5-ED07DC301074}" dt="2024-02-22T12:58:52.374" v="9428" actId="14100"/>
          <ac:cxnSpMkLst>
            <pc:docMk/>
            <pc:sldMk cId="384707202" sldId="401"/>
            <ac:cxnSpMk id="27" creationId="{654754CC-507B-25DC-0CCD-71520B28C00F}"/>
          </ac:cxnSpMkLst>
        </pc:cxnChg>
        <pc:cxnChg chg="add del mod">
          <ac:chgData name="Bobby Bruce" userId="3058c8c1-4bfd-455e-878e-43f1fa6ea2d1" providerId="ADAL" clId="{AF1138C3-E843-D641-A3B5-ED07DC301074}" dt="2024-02-22T12:59:34.229" v="9441" actId="478"/>
          <ac:cxnSpMkLst>
            <pc:docMk/>
            <pc:sldMk cId="384707202" sldId="401"/>
            <ac:cxnSpMk id="30" creationId="{63A2B374-6B2D-C55E-BC67-0B58A368391B}"/>
          </ac:cxnSpMkLst>
        </pc:cxnChg>
        <pc:cxnChg chg="add mod">
          <ac:chgData name="Bobby Bruce" userId="3058c8c1-4bfd-455e-878e-43f1fa6ea2d1" providerId="ADAL" clId="{AF1138C3-E843-D641-A3B5-ED07DC301074}" dt="2024-02-22T12:59:53.658" v="9447" actId="14100"/>
          <ac:cxnSpMkLst>
            <pc:docMk/>
            <pc:sldMk cId="384707202" sldId="401"/>
            <ac:cxnSpMk id="32" creationId="{2044383D-BDEE-95B4-21BF-357490D7E212}"/>
          </ac:cxnSpMkLst>
        </pc:cxnChg>
        <pc:cxnChg chg="add mod">
          <ac:chgData name="Bobby Bruce" userId="3058c8c1-4bfd-455e-878e-43f1fa6ea2d1" providerId="ADAL" clId="{AF1138C3-E843-D641-A3B5-ED07DC301074}" dt="2024-02-22T13:00:09.987" v="9450" actId="1076"/>
          <ac:cxnSpMkLst>
            <pc:docMk/>
            <pc:sldMk cId="384707202" sldId="401"/>
            <ac:cxnSpMk id="37" creationId="{CDCC3352-39F5-113A-21A9-8CD188F4CE3F}"/>
          </ac:cxnSpMkLst>
        </pc:cxnChg>
        <pc:cxnChg chg="add mod">
          <ac:chgData name="Bobby Bruce" userId="3058c8c1-4bfd-455e-878e-43f1fa6ea2d1" providerId="ADAL" clId="{AF1138C3-E843-D641-A3B5-ED07DC301074}" dt="2024-02-22T13:03:45.220" v="9539" actId="1076"/>
          <ac:cxnSpMkLst>
            <pc:docMk/>
            <pc:sldMk cId="384707202" sldId="401"/>
            <ac:cxnSpMk id="39" creationId="{B31A3746-8E54-3250-4AF5-6A7E3BDFDEFD}"/>
          </ac:cxnSpMkLst>
        </pc:cxnChg>
        <pc:cxnChg chg="add mod">
          <ac:chgData name="Bobby Bruce" userId="3058c8c1-4bfd-455e-878e-43f1fa6ea2d1" providerId="ADAL" clId="{AF1138C3-E843-D641-A3B5-ED07DC301074}" dt="2024-02-22T13:03:45.220" v="9539" actId="1076"/>
          <ac:cxnSpMkLst>
            <pc:docMk/>
            <pc:sldMk cId="384707202" sldId="401"/>
            <ac:cxnSpMk id="41" creationId="{8C10E8FC-62B0-BE88-341E-373B869794D7}"/>
          </ac:cxnSpMkLst>
        </pc:cxnChg>
      </pc:sldChg>
      <pc:sldChg chg="addSp delSp modSp add mod delAnim modNotesTx">
        <pc:chgData name="Bobby Bruce" userId="3058c8c1-4bfd-455e-878e-43f1fa6ea2d1" providerId="ADAL" clId="{AF1138C3-E843-D641-A3B5-ED07DC301074}" dt="2024-03-02T04:55:41.621" v="18335" actId="1076"/>
        <pc:sldMkLst>
          <pc:docMk/>
          <pc:sldMk cId="2753283992" sldId="402"/>
        </pc:sldMkLst>
        <pc:spChg chg="mod">
          <ac:chgData name="Bobby Bruce" userId="3058c8c1-4bfd-455e-878e-43f1fa6ea2d1" providerId="ADAL" clId="{AF1138C3-E843-D641-A3B5-ED07DC301074}" dt="2024-02-22T13:15:17.919" v="10286" actId="20577"/>
          <ac:spMkLst>
            <pc:docMk/>
            <pc:sldMk cId="2753283992" sldId="402"/>
            <ac:spMk id="2" creationId="{9DD87816-AC1B-25CB-7520-92DF8E1A1DDB}"/>
          </ac:spMkLst>
        </pc:spChg>
        <pc:spChg chg="del">
          <ac:chgData name="Bobby Bruce" userId="3058c8c1-4bfd-455e-878e-43f1fa6ea2d1" providerId="ADAL" clId="{AF1138C3-E843-D641-A3B5-ED07DC301074}" dt="2024-02-22T13:09:56.967" v="10001" actId="478"/>
          <ac:spMkLst>
            <pc:docMk/>
            <pc:sldMk cId="2753283992" sldId="402"/>
            <ac:spMk id="3" creationId="{B0B58860-FC7A-63C9-BD57-D79113C284BE}"/>
          </ac:spMkLst>
        </pc:spChg>
        <pc:spChg chg="del">
          <ac:chgData name="Bobby Bruce" userId="3058c8c1-4bfd-455e-878e-43f1fa6ea2d1" providerId="ADAL" clId="{AF1138C3-E843-D641-A3B5-ED07DC301074}" dt="2024-02-22T13:09:59.244" v="10002" actId="478"/>
          <ac:spMkLst>
            <pc:docMk/>
            <pc:sldMk cId="2753283992" sldId="402"/>
            <ac:spMk id="6" creationId="{7670B4E7-03A3-E8E2-B872-7B3360DA0476}"/>
          </ac:spMkLst>
        </pc:spChg>
        <pc:picChg chg="add del mod">
          <ac:chgData name="Bobby Bruce" userId="3058c8c1-4bfd-455e-878e-43f1fa6ea2d1" providerId="ADAL" clId="{AF1138C3-E843-D641-A3B5-ED07DC301074}" dt="2024-02-22T13:10:03.697" v="10004" actId="478"/>
          <ac:picMkLst>
            <pc:docMk/>
            <pc:sldMk cId="2753283992" sldId="402"/>
            <ac:picMk id="8" creationId="{E9408EB3-88CA-0BCD-641F-EA04ED29E64F}"/>
          </ac:picMkLst>
        </pc:picChg>
        <pc:picChg chg="add mod">
          <ac:chgData name="Bobby Bruce" userId="3058c8c1-4bfd-455e-878e-43f1fa6ea2d1" providerId="ADAL" clId="{AF1138C3-E843-D641-A3B5-ED07DC301074}" dt="2024-03-02T04:55:41.621" v="18335" actId="1076"/>
          <ac:picMkLst>
            <pc:docMk/>
            <pc:sldMk cId="2753283992" sldId="402"/>
            <ac:picMk id="10" creationId="{DF24CD53-0849-F155-6036-6A625EE63F40}"/>
          </ac:picMkLst>
        </pc:picChg>
      </pc:sldChg>
      <pc:sldChg chg="addSp delSp modSp add mod modNotesTx">
        <pc:chgData name="Bobby Bruce" userId="3058c8c1-4bfd-455e-878e-43f1fa6ea2d1" providerId="ADAL" clId="{AF1138C3-E843-D641-A3B5-ED07DC301074}" dt="2024-02-22T13:14:46.747" v="10269" actId="20577"/>
        <pc:sldMkLst>
          <pc:docMk/>
          <pc:sldMk cId="2039052250" sldId="403"/>
        </pc:sldMkLst>
        <pc:spChg chg="mod">
          <ac:chgData name="Bobby Bruce" userId="3058c8c1-4bfd-455e-878e-43f1fa6ea2d1" providerId="ADAL" clId="{AF1138C3-E843-D641-A3B5-ED07DC301074}" dt="2024-02-22T13:13:38.245" v="10187" actId="1076"/>
          <ac:spMkLst>
            <pc:docMk/>
            <pc:sldMk cId="2039052250" sldId="403"/>
            <ac:spMk id="2" creationId="{9DD87816-AC1B-25CB-7520-92DF8E1A1DDB}"/>
          </ac:spMkLst>
        </pc:spChg>
        <pc:picChg chg="add mod">
          <ac:chgData name="Bobby Bruce" userId="3058c8c1-4bfd-455e-878e-43f1fa6ea2d1" providerId="ADAL" clId="{AF1138C3-E843-D641-A3B5-ED07DC301074}" dt="2024-02-22T13:13:49.788" v="10190" actId="1076"/>
          <ac:picMkLst>
            <pc:docMk/>
            <pc:sldMk cId="2039052250" sldId="403"/>
            <ac:picMk id="6" creationId="{0D8BCC34-F473-AA44-6181-4477C9F98FDD}"/>
          </ac:picMkLst>
        </pc:picChg>
        <pc:picChg chg="del">
          <ac:chgData name="Bobby Bruce" userId="3058c8c1-4bfd-455e-878e-43f1fa6ea2d1" providerId="ADAL" clId="{AF1138C3-E843-D641-A3B5-ED07DC301074}" dt="2024-02-22T13:13:31.148" v="10185" actId="478"/>
          <ac:picMkLst>
            <pc:docMk/>
            <pc:sldMk cId="2039052250" sldId="403"/>
            <ac:picMk id="10" creationId="{DF24CD53-0849-F155-6036-6A625EE63F40}"/>
          </ac:picMkLst>
        </pc:picChg>
      </pc:sldChg>
      <pc:sldChg chg="modSp add mod modAnim">
        <pc:chgData name="Bobby Bruce" userId="3058c8c1-4bfd-455e-878e-43f1fa6ea2d1" providerId="ADAL" clId="{AF1138C3-E843-D641-A3B5-ED07DC301074}" dt="2024-03-02T04:57:21.579" v="18356"/>
        <pc:sldMkLst>
          <pc:docMk/>
          <pc:sldMk cId="657523356" sldId="404"/>
        </pc:sldMkLst>
        <pc:spChg chg="mod">
          <ac:chgData name="Bobby Bruce" userId="3058c8c1-4bfd-455e-878e-43f1fa6ea2d1" providerId="ADAL" clId="{AF1138C3-E843-D641-A3B5-ED07DC301074}" dt="2024-02-22T13:22:24.362" v="10550" actId="20577"/>
          <ac:spMkLst>
            <pc:docMk/>
            <pc:sldMk cId="657523356" sldId="404"/>
            <ac:spMk id="2" creationId="{A34773DB-DB46-4A09-E1EA-897B12510BFB}"/>
          </ac:spMkLst>
        </pc:spChg>
        <pc:spChg chg="mod">
          <ac:chgData name="Bobby Bruce" userId="3058c8c1-4bfd-455e-878e-43f1fa6ea2d1" providerId="ADAL" clId="{AF1138C3-E843-D641-A3B5-ED07DC301074}" dt="2024-02-22T13:28:00.102" v="10940" actId="20577"/>
          <ac:spMkLst>
            <pc:docMk/>
            <pc:sldMk cId="657523356" sldId="404"/>
            <ac:spMk id="6" creationId="{1986D874-D696-2EE8-6213-E000BD3E74C4}"/>
          </ac:spMkLst>
        </pc:spChg>
      </pc:sldChg>
      <pc:sldChg chg="modSp add mod modAnim">
        <pc:chgData name="Bobby Bruce" userId="3058c8c1-4bfd-455e-878e-43f1fa6ea2d1" providerId="ADAL" clId="{AF1138C3-E843-D641-A3B5-ED07DC301074}" dt="2024-03-02T04:57:28.873" v="18358"/>
        <pc:sldMkLst>
          <pc:docMk/>
          <pc:sldMk cId="1216253349" sldId="405"/>
        </pc:sldMkLst>
        <pc:spChg chg="mod">
          <ac:chgData name="Bobby Bruce" userId="3058c8c1-4bfd-455e-878e-43f1fa6ea2d1" providerId="ADAL" clId="{AF1138C3-E843-D641-A3B5-ED07DC301074}" dt="2024-02-22T13:28:46.254" v="11010" actId="20577"/>
          <ac:spMkLst>
            <pc:docMk/>
            <pc:sldMk cId="1216253349" sldId="405"/>
            <ac:spMk id="2" creationId="{A34773DB-DB46-4A09-E1EA-897B12510BFB}"/>
          </ac:spMkLst>
        </pc:spChg>
        <pc:spChg chg="mod">
          <ac:chgData name="Bobby Bruce" userId="3058c8c1-4bfd-455e-878e-43f1fa6ea2d1" providerId="ADAL" clId="{AF1138C3-E843-D641-A3B5-ED07DC301074}" dt="2024-03-01T10:04:36.932" v="13180" actId="20577"/>
          <ac:spMkLst>
            <pc:docMk/>
            <pc:sldMk cId="1216253349" sldId="405"/>
            <ac:spMk id="6" creationId="{1986D874-D696-2EE8-6213-E000BD3E74C4}"/>
          </ac:spMkLst>
        </pc:spChg>
      </pc:sldChg>
      <pc:sldChg chg="modSp add mod modAnim">
        <pc:chgData name="Bobby Bruce" userId="3058c8c1-4bfd-455e-878e-43f1fa6ea2d1" providerId="ADAL" clId="{AF1138C3-E843-D641-A3B5-ED07DC301074}" dt="2024-03-02T04:57:32.335" v="18359"/>
        <pc:sldMkLst>
          <pc:docMk/>
          <pc:sldMk cId="1603680290" sldId="406"/>
        </pc:sldMkLst>
        <pc:spChg chg="mod">
          <ac:chgData name="Bobby Bruce" userId="3058c8c1-4bfd-455e-878e-43f1fa6ea2d1" providerId="ADAL" clId="{AF1138C3-E843-D641-A3B5-ED07DC301074}" dt="2024-02-22T13:37:01.482" v="11652" actId="20577"/>
          <ac:spMkLst>
            <pc:docMk/>
            <pc:sldMk cId="1603680290" sldId="406"/>
            <ac:spMk id="6" creationId="{1986D874-D696-2EE8-6213-E000BD3E74C4}"/>
          </ac:spMkLst>
        </pc:spChg>
      </pc:sldChg>
      <pc:sldChg chg="addSp delSp modSp add mod">
        <pc:chgData name="Bobby Bruce" userId="3058c8c1-4bfd-455e-878e-43f1fa6ea2d1" providerId="ADAL" clId="{AF1138C3-E843-D641-A3B5-ED07DC301074}" dt="2024-02-22T13:58:34.355" v="12262" actId="20577"/>
        <pc:sldMkLst>
          <pc:docMk/>
          <pc:sldMk cId="2010145091" sldId="407"/>
        </pc:sldMkLst>
        <pc:spChg chg="mod">
          <ac:chgData name="Bobby Bruce" userId="3058c8c1-4bfd-455e-878e-43f1fa6ea2d1" providerId="ADAL" clId="{AF1138C3-E843-D641-A3B5-ED07DC301074}" dt="2024-02-22T13:54:52.538" v="12144" actId="20577"/>
          <ac:spMkLst>
            <pc:docMk/>
            <pc:sldMk cId="2010145091" sldId="407"/>
            <ac:spMk id="2" creationId="{37F35FBD-72FE-BCCC-744B-3A5B9F455ACD}"/>
          </ac:spMkLst>
        </pc:spChg>
        <pc:spChg chg="del">
          <ac:chgData name="Bobby Bruce" userId="3058c8c1-4bfd-455e-878e-43f1fa6ea2d1" providerId="ADAL" clId="{AF1138C3-E843-D641-A3B5-ED07DC301074}" dt="2024-02-22T13:55:03.548" v="12145" actId="478"/>
          <ac:spMkLst>
            <pc:docMk/>
            <pc:sldMk cId="2010145091" sldId="407"/>
            <ac:spMk id="12" creationId="{2D15C603-18EA-5EB1-7148-64F6D86EC9F6}"/>
          </ac:spMkLst>
        </pc:spChg>
        <pc:spChg chg="del">
          <ac:chgData name="Bobby Bruce" userId="3058c8c1-4bfd-455e-878e-43f1fa6ea2d1" providerId="ADAL" clId="{AF1138C3-E843-D641-A3B5-ED07DC301074}" dt="2024-02-22T13:55:06.015" v="12146" actId="478"/>
          <ac:spMkLst>
            <pc:docMk/>
            <pc:sldMk cId="2010145091" sldId="407"/>
            <ac:spMk id="13" creationId="{2BE6E832-1CD8-5614-85DE-5FA51B0CA228}"/>
          </ac:spMkLst>
        </pc:spChg>
        <pc:spChg chg="del">
          <ac:chgData name="Bobby Bruce" userId="3058c8c1-4bfd-455e-878e-43f1fa6ea2d1" providerId="ADAL" clId="{AF1138C3-E843-D641-A3B5-ED07DC301074}" dt="2024-02-22T13:55:06.015" v="12146" actId="478"/>
          <ac:spMkLst>
            <pc:docMk/>
            <pc:sldMk cId="2010145091" sldId="407"/>
            <ac:spMk id="14" creationId="{B81D39C8-3631-F585-6667-378B69CB84B0}"/>
          </ac:spMkLst>
        </pc:spChg>
        <pc:spChg chg="del">
          <ac:chgData name="Bobby Bruce" userId="3058c8c1-4bfd-455e-878e-43f1fa6ea2d1" providerId="ADAL" clId="{AF1138C3-E843-D641-A3B5-ED07DC301074}" dt="2024-02-22T13:55:06.015" v="12146" actId="478"/>
          <ac:spMkLst>
            <pc:docMk/>
            <pc:sldMk cId="2010145091" sldId="407"/>
            <ac:spMk id="15" creationId="{EDF9D62A-40F3-18D5-8881-49D43B21C6F8}"/>
          </ac:spMkLst>
        </pc:spChg>
        <pc:graphicFrameChg chg="add mod">
          <ac:chgData name="Bobby Bruce" userId="3058c8c1-4bfd-455e-878e-43f1fa6ea2d1" providerId="ADAL" clId="{AF1138C3-E843-D641-A3B5-ED07DC301074}" dt="2024-02-22T13:58:34.355" v="12262" actId="20577"/>
          <ac:graphicFrameMkLst>
            <pc:docMk/>
            <pc:sldMk cId="2010145091" sldId="407"/>
            <ac:graphicFrameMk id="3" creationId="{F83A7753-BA53-93DB-CB9D-B29D1C51E61D}"/>
          </ac:graphicFrameMkLst>
        </pc:graphicFrameChg>
        <pc:picChg chg="del">
          <ac:chgData name="Bobby Bruce" userId="3058c8c1-4bfd-455e-878e-43f1fa6ea2d1" providerId="ADAL" clId="{AF1138C3-E843-D641-A3B5-ED07DC301074}" dt="2024-02-22T13:55:06.015" v="12146" actId="478"/>
          <ac:picMkLst>
            <pc:docMk/>
            <pc:sldMk cId="2010145091" sldId="407"/>
            <ac:picMk id="7" creationId="{4B0FCBCA-7850-FB4E-7322-549A5694C5D6}"/>
          </ac:picMkLst>
        </pc:picChg>
        <pc:picChg chg="del">
          <ac:chgData name="Bobby Bruce" userId="3058c8c1-4bfd-455e-878e-43f1fa6ea2d1" providerId="ADAL" clId="{AF1138C3-E843-D641-A3B5-ED07DC301074}" dt="2024-02-22T13:55:06.015" v="12146" actId="478"/>
          <ac:picMkLst>
            <pc:docMk/>
            <pc:sldMk cId="2010145091" sldId="407"/>
            <ac:picMk id="9" creationId="{41E14069-BE48-3DDC-F696-09608C7FF1FF}"/>
          </ac:picMkLst>
        </pc:picChg>
        <pc:picChg chg="del">
          <ac:chgData name="Bobby Bruce" userId="3058c8c1-4bfd-455e-878e-43f1fa6ea2d1" providerId="ADAL" clId="{AF1138C3-E843-D641-A3B5-ED07DC301074}" dt="2024-02-22T13:55:06.015" v="12146" actId="478"/>
          <ac:picMkLst>
            <pc:docMk/>
            <pc:sldMk cId="2010145091" sldId="407"/>
            <ac:picMk id="11" creationId="{9F193440-7A08-E62F-F326-6820B9F5358B}"/>
          </ac:picMkLst>
        </pc:picChg>
      </pc:sldChg>
      <pc:sldChg chg="addSp modSp add mod modAnim">
        <pc:chgData name="Bobby Bruce" userId="3058c8c1-4bfd-455e-878e-43f1fa6ea2d1" providerId="ADAL" clId="{AF1138C3-E843-D641-A3B5-ED07DC301074}" dt="2024-03-02T22:21:54.415" v="23639" actId="1076"/>
        <pc:sldMkLst>
          <pc:docMk/>
          <pc:sldMk cId="1935703372" sldId="408"/>
        </pc:sldMkLst>
        <pc:spChg chg="mod">
          <ac:chgData name="Bobby Bruce" userId="3058c8c1-4bfd-455e-878e-43f1fa6ea2d1" providerId="ADAL" clId="{AF1138C3-E843-D641-A3B5-ED07DC301074}" dt="2024-03-01T12:06:12.073" v="14474" actId="20577"/>
          <ac:spMkLst>
            <pc:docMk/>
            <pc:sldMk cId="1935703372" sldId="408"/>
            <ac:spMk id="2" creationId="{38A5FB3D-EBBF-D42D-0AA9-9C81C2CB21CA}"/>
          </ac:spMkLst>
        </pc:spChg>
        <pc:spChg chg="mod">
          <ac:chgData name="Bobby Bruce" userId="3058c8c1-4bfd-455e-878e-43f1fa6ea2d1" providerId="ADAL" clId="{AF1138C3-E843-D641-A3B5-ED07DC301074}" dt="2024-03-02T22:21:54.415" v="23639" actId="1076"/>
          <ac:spMkLst>
            <pc:docMk/>
            <pc:sldMk cId="1935703372" sldId="408"/>
            <ac:spMk id="3" creationId="{58F36656-DA5F-D88F-3635-0A7A70B32AB5}"/>
          </ac:spMkLst>
        </pc:spChg>
        <pc:spChg chg="mod">
          <ac:chgData name="Bobby Bruce" userId="3058c8c1-4bfd-455e-878e-43f1fa6ea2d1" providerId="ADAL" clId="{AF1138C3-E843-D641-A3B5-ED07DC301074}" dt="2024-03-02T07:11:12.813" v="23465" actId="1076"/>
          <ac:spMkLst>
            <pc:docMk/>
            <pc:sldMk cId="1935703372" sldId="408"/>
            <ac:spMk id="6" creationId="{E7B4CA2C-ED4F-6FB9-6A27-C8FE035CF770}"/>
          </ac:spMkLst>
        </pc:spChg>
        <pc:spChg chg="add mod">
          <ac:chgData name="Bobby Bruce" userId="3058c8c1-4bfd-455e-878e-43f1fa6ea2d1" providerId="ADAL" clId="{AF1138C3-E843-D641-A3B5-ED07DC301074}" dt="2024-03-02T22:21:52.928" v="23638" actId="1076"/>
          <ac:spMkLst>
            <pc:docMk/>
            <pc:sldMk cId="1935703372" sldId="408"/>
            <ac:spMk id="7" creationId="{BFBC1FE9-B022-02C5-E6B6-CFEFA34F1D96}"/>
          </ac:spMkLst>
        </pc:spChg>
      </pc:sldChg>
      <pc:sldChg chg="addSp delSp modSp add mod">
        <pc:chgData name="Bobby Bruce" userId="3058c8c1-4bfd-455e-878e-43f1fa6ea2d1" providerId="ADAL" clId="{AF1138C3-E843-D641-A3B5-ED07DC301074}" dt="2024-03-02T07:10:18.166" v="23451" actId="122"/>
        <pc:sldMkLst>
          <pc:docMk/>
          <pc:sldMk cId="2648548932" sldId="409"/>
        </pc:sldMkLst>
        <pc:spChg chg="mod">
          <ac:chgData name="Bobby Bruce" userId="3058c8c1-4bfd-455e-878e-43f1fa6ea2d1" providerId="ADAL" clId="{AF1138C3-E843-D641-A3B5-ED07DC301074}" dt="2024-03-01T11:49:44.661" v="14066" actId="20577"/>
          <ac:spMkLst>
            <pc:docMk/>
            <pc:sldMk cId="2648548932" sldId="409"/>
            <ac:spMk id="2" creationId="{38A5FB3D-EBBF-D42D-0AA9-9C81C2CB21CA}"/>
          </ac:spMkLst>
        </pc:spChg>
        <pc:spChg chg="add mod">
          <ac:chgData name="Bobby Bruce" userId="3058c8c1-4bfd-455e-878e-43f1fa6ea2d1" providerId="ADAL" clId="{AF1138C3-E843-D641-A3B5-ED07DC301074}" dt="2024-03-02T07:10:12.575" v="23448" actId="1076"/>
          <ac:spMkLst>
            <pc:docMk/>
            <pc:sldMk cId="2648548932" sldId="409"/>
            <ac:spMk id="3" creationId="{DC7A382B-5D4C-F53D-122B-6383F95E5A95}"/>
          </ac:spMkLst>
        </pc:spChg>
        <pc:spChg chg="add mod">
          <ac:chgData name="Bobby Bruce" userId="3058c8c1-4bfd-455e-878e-43f1fa6ea2d1" providerId="ADAL" clId="{AF1138C3-E843-D641-A3B5-ED07DC301074}" dt="2024-03-02T07:10:18.166" v="23451" actId="122"/>
          <ac:spMkLst>
            <pc:docMk/>
            <pc:sldMk cId="2648548932" sldId="409"/>
            <ac:spMk id="6" creationId="{BA29D52A-0C3E-69A5-D863-A4116324A1BB}"/>
          </ac:spMkLst>
        </pc:spChg>
        <pc:spChg chg="del">
          <ac:chgData name="Bobby Bruce" userId="3058c8c1-4bfd-455e-878e-43f1fa6ea2d1" providerId="ADAL" clId="{AF1138C3-E843-D641-A3B5-ED07DC301074}" dt="2024-03-01T11:45:36.499" v="13667" actId="478"/>
          <ac:spMkLst>
            <pc:docMk/>
            <pc:sldMk cId="2648548932" sldId="409"/>
            <ac:spMk id="10" creationId="{CACC1E80-F95C-B545-EC72-CA6AFC08EB43}"/>
          </ac:spMkLst>
        </pc:spChg>
      </pc:sldChg>
      <pc:sldChg chg="addSp delSp modSp add mod">
        <pc:chgData name="Bobby Bruce" userId="3058c8c1-4bfd-455e-878e-43f1fa6ea2d1" providerId="ADAL" clId="{AF1138C3-E843-D641-A3B5-ED07DC301074}" dt="2024-03-02T07:10:33.859" v="23456" actId="122"/>
        <pc:sldMkLst>
          <pc:docMk/>
          <pc:sldMk cId="1624012854" sldId="410"/>
        </pc:sldMkLst>
        <pc:spChg chg="mod">
          <ac:chgData name="Bobby Bruce" userId="3058c8c1-4bfd-455e-878e-43f1fa6ea2d1" providerId="ADAL" clId="{AF1138C3-E843-D641-A3B5-ED07DC301074}" dt="2024-03-01T11:49:50.874" v="14085" actId="20577"/>
          <ac:spMkLst>
            <pc:docMk/>
            <pc:sldMk cId="1624012854" sldId="410"/>
            <ac:spMk id="2" creationId="{38A5FB3D-EBBF-D42D-0AA9-9C81C2CB21CA}"/>
          </ac:spMkLst>
        </pc:spChg>
        <pc:spChg chg="mod">
          <ac:chgData name="Bobby Bruce" userId="3058c8c1-4bfd-455e-878e-43f1fa6ea2d1" providerId="ADAL" clId="{AF1138C3-E843-D641-A3B5-ED07DC301074}" dt="2024-03-02T07:10:33.859" v="23456" actId="122"/>
          <ac:spMkLst>
            <pc:docMk/>
            <pc:sldMk cId="1624012854" sldId="410"/>
            <ac:spMk id="3" creationId="{DC7A382B-5D4C-F53D-122B-6383F95E5A95}"/>
          </ac:spMkLst>
        </pc:spChg>
        <pc:spChg chg="del">
          <ac:chgData name="Bobby Bruce" userId="3058c8c1-4bfd-455e-878e-43f1fa6ea2d1" providerId="ADAL" clId="{AF1138C3-E843-D641-A3B5-ED07DC301074}" dt="2024-03-01T11:47:22.762" v="13828" actId="478"/>
          <ac:spMkLst>
            <pc:docMk/>
            <pc:sldMk cId="1624012854" sldId="410"/>
            <ac:spMk id="6" creationId="{BA29D52A-0C3E-69A5-D863-A4116324A1BB}"/>
          </ac:spMkLst>
        </pc:spChg>
        <pc:spChg chg="add del mod">
          <ac:chgData name="Bobby Bruce" userId="3058c8c1-4bfd-455e-878e-43f1fa6ea2d1" providerId="ADAL" clId="{AF1138C3-E843-D641-A3B5-ED07DC301074}" dt="2024-03-01T11:50:49.904" v="14148" actId="478"/>
          <ac:spMkLst>
            <pc:docMk/>
            <pc:sldMk cId="1624012854" sldId="410"/>
            <ac:spMk id="9" creationId="{7441EBDC-3B3B-D287-ACA9-8BA478568F5C}"/>
          </ac:spMkLst>
        </pc:spChg>
        <pc:picChg chg="add mod">
          <ac:chgData name="Bobby Bruce" userId="3058c8c1-4bfd-455e-878e-43f1fa6ea2d1" providerId="ADAL" clId="{AF1138C3-E843-D641-A3B5-ED07DC301074}" dt="2024-03-01T11:47:28.371" v="13833" actId="1076"/>
          <ac:picMkLst>
            <pc:docMk/>
            <pc:sldMk cId="1624012854" sldId="410"/>
            <ac:picMk id="8" creationId="{394B9EBC-9F50-E95C-24C7-1E881B295BA1}"/>
          </ac:picMkLst>
        </pc:picChg>
      </pc:sldChg>
      <pc:sldChg chg="addSp delSp modSp add mod">
        <pc:chgData name="Bobby Bruce" userId="3058c8c1-4bfd-455e-878e-43f1fa6ea2d1" providerId="ADAL" clId="{AF1138C3-E843-D641-A3B5-ED07DC301074}" dt="2024-03-02T07:10:58.507" v="23462" actId="1076"/>
        <pc:sldMkLst>
          <pc:docMk/>
          <pc:sldMk cId="1703800202" sldId="411"/>
        </pc:sldMkLst>
        <pc:spChg chg="mod">
          <ac:chgData name="Bobby Bruce" userId="3058c8c1-4bfd-455e-878e-43f1fa6ea2d1" providerId="ADAL" clId="{AF1138C3-E843-D641-A3B5-ED07DC301074}" dt="2024-03-01T11:51:53.297" v="14220" actId="20577"/>
          <ac:spMkLst>
            <pc:docMk/>
            <pc:sldMk cId="1703800202" sldId="411"/>
            <ac:spMk id="2" creationId="{38A5FB3D-EBBF-D42D-0AA9-9C81C2CB21CA}"/>
          </ac:spMkLst>
        </pc:spChg>
        <pc:spChg chg="del mod">
          <ac:chgData name="Bobby Bruce" userId="3058c8c1-4bfd-455e-878e-43f1fa6ea2d1" providerId="ADAL" clId="{AF1138C3-E843-D641-A3B5-ED07DC301074}" dt="2024-03-01T11:51:41.476" v="14194" actId="478"/>
          <ac:spMkLst>
            <pc:docMk/>
            <pc:sldMk cId="1703800202" sldId="411"/>
            <ac:spMk id="3" creationId="{DC7A382B-5D4C-F53D-122B-6383F95E5A95}"/>
          </ac:spMkLst>
        </pc:spChg>
        <pc:spChg chg="add mod">
          <ac:chgData name="Bobby Bruce" userId="3058c8c1-4bfd-455e-878e-43f1fa6ea2d1" providerId="ADAL" clId="{AF1138C3-E843-D641-A3B5-ED07DC301074}" dt="2024-03-02T07:10:58.507" v="23462" actId="1076"/>
          <ac:spMkLst>
            <pc:docMk/>
            <pc:sldMk cId="1703800202" sldId="411"/>
            <ac:spMk id="6" creationId="{C06BB7C2-69D3-6426-BBD2-519F57D74E20}"/>
          </ac:spMkLst>
        </pc:spChg>
        <pc:spChg chg="add mod">
          <ac:chgData name="Bobby Bruce" userId="3058c8c1-4bfd-455e-878e-43f1fa6ea2d1" providerId="ADAL" clId="{AF1138C3-E843-D641-A3B5-ED07DC301074}" dt="2024-03-02T07:10:47.759" v="23458" actId="255"/>
          <ac:spMkLst>
            <pc:docMk/>
            <pc:sldMk cId="1703800202" sldId="411"/>
            <ac:spMk id="7" creationId="{80F8C0FC-F36E-CB38-1B85-529221E38976}"/>
          </ac:spMkLst>
        </pc:spChg>
        <pc:picChg chg="del">
          <ac:chgData name="Bobby Bruce" userId="3058c8c1-4bfd-455e-878e-43f1fa6ea2d1" providerId="ADAL" clId="{AF1138C3-E843-D641-A3B5-ED07DC301074}" dt="2024-03-01T11:48:33.988" v="14044" actId="478"/>
          <ac:picMkLst>
            <pc:docMk/>
            <pc:sldMk cId="1703800202" sldId="411"/>
            <ac:picMk id="8" creationId="{394B9EBC-9F50-E95C-24C7-1E881B295BA1}"/>
          </ac:picMkLst>
        </pc:picChg>
      </pc:sldChg>
      <pc:sldChg chg="delSp modSp add mod">
        <pc:chgData name="Bobby Bruce" userId="3058c8c1-4bfd-455e-878e-43f1fa6ea2d1" providerId="ADAL" clId="{AF1138C3-E843-D641-A3B5-ED07DC301074}" dt="2024-03-02T07:10:41.819" v="23457" actId="255"/>
        <pc:sldMkLst>
          <pc:docMk/>
          <pc:sldMk cId="1485042518" sldId="412"/>
        </pc:sldMkLst>
        <pc:spChg chg="del">
          <ac:chgData name="Bobby Bruce" userId="3058c8c1-4bfd-455e-878e-43f1fa6ea2d1" providerId="ADAL" clId="{AF1138C3-E843-D641-A3B5-ED07DC301074}" dt="2024-03-01T11:50:54.434" v="14150" actId="478"/>
          <ac:spMkLst>
            <pc:docMk/>
            <pc:sldMk cId="1485042518" sldId="412"/>
            <ac:spMk id="3" creationId="{DC7A382B-5D4C-F53D-122B-6383F95E5A95}"/>
          </ac:spMkLst>
        </pc:spChg>
        <pc:spChg chg="mod">
          <ac:chgData name="Bobby Bruce" userId="3058c8c1-4bfd-455e-878e-43f1fa6ea2d1" providerId="ADAL" clId="{AF1138C3-E843-D641-A3B5-ED07DC301074}" dt="2024-03-02T07:10:41.819" v="23457" actId="255"/>
          <ac:spMkLst>
            <pc:docMk/>
            <pc:sldMk cId="1485042518" sldId="412"/>
            <ac:spMk id="9" creationId="{7441EBDC-3B3B-D287-ACA9-8BA478568F5C}"/>
          </ac:spMkLst>
        </pc:spChg>
        <pc:picChg chg="del">
          <ac:chgData name="Bobby Bruce" userId="3058c8c1-4bfd-455e-878e-43f1fa6ea2d1" providerId="ADAL" clId="{AF1138C3-E843-D641-A3B5-ED07DC301074}" dt="2024-03-01T11:50:52.075" v="14149" actId="478"/>
          <ac:picMkLst>
            <pc:docMk/>
            <pc:sldMk cId="1485042518" sldId="412"/>
            <ac:picMk id="8" creationId="{394B9EBC-9F50-E95C-24C7-1E881B295BA1}"/>
          </ac:picMkLst>
        </pc:picChg>
      </pc:sldChg>
      <pc:sldChg chg="addSp modSp add mod">
        <pc:chgData name="Bobby Bruce" userId="3058c8c1-4bfd-455e-878e-43f1fa6ea2d1" providerId="ADAL" clId="{AF1138C3-E843-D641-A3B5-ED07DC301074}" dt="2024-03-01T12:16:31.049" v="14882" actId="20577"/>
        <pc:sldMkLst>
          <pc:docMk/>
          <pc:sldMk cId="988021605" sldId="413"/>
        </pc:sldMkLst>
        <pc:spChg chg="mod">
          <ac:chgData name="Bobby Bruce" userId="3058c8c1-4bfd-455e-878e-43f1fa6ea2d1" providerId="ADAL" clId="{AF1138C3-E843-D641-A3B5-ED07DC301074}" dt="2024-03-01T12:16:31.049" v="14882" actId="20577"/>
          <ac:spMkLst>
            <pc:docMk/>
            <pc:sldMk cId="988021605" sldId="413"/>
            <ac:spMk id="2" creationId="{1CFDE68D-AD34-CFE2-213D-08B3DECF10C4}"/>
          </ac:spMkLst>
        </pc:spChg>
        <pc:spChg chg="add mod">
          <ac:chgData name="Bobby Bruce" userId="3058c8c1-4bfd-455e-878e-43f1fa6ea2d1" providerId="ADAL" clId="{AF1138C3-E843-D641-A3B5-ED07DC301074}" dt="2024-03-01T12:15:57.256" v="14868"/>
          <ac:spMkLst>
            <pc:docMk/>
            <pc:sldMk cId="988021605" sldId="413"/>
            <ac:spMk id="3" creationId="{B91B6BCE-2902-86FC-4CF9-C78E0A6D52F0}"/>
          </ac:spMkLst>
        </pc:spChg>
      </pc:sldChg>
      <pc:sldChg chg="addSp delSp modSp add modAnim">
        <pc:chgData name="Bobby Bruce" userId="3058c8c1-4bfd-455e-878e-43f1fa6ea2d1" providerId="ADAL" clId="{AF1138C3-E843-D641-A3B5-ED07DC301074}" dt="2024-03-02T01:04:21.954" v="15841"/>
        <pc:sldMkLst>
          <pc:docMk/>
          <pc:sldMk cId="1699567786" sldId="414"/>
        </pc:sldMkLst>
        <pc:grpChg chg="del">
          <ac:chgData name="Bobby Bruce" userId="3058c8c1-4bfd-455e-878e-43f1fa6ea2d1" providerId="ADAL" clId="{AF1138C3-E843-D641-A3B5-ED07DC301074}" dt="2024-03-01T12:19:52.500" v="14884" actId="478"/>
          <ac:grpSpMkLst>
            <pc:docMk/>
            <pc:sldMk cId="1699567786" sldId="414"/>
            <ac:grpSpMk id="7" creationId="{00000000-0000-0000-0000-000000000000}"/>
          </ac:grpSpMkLst>
        </pc:grpChg>
        <pc:picChg chg="add mod">
          <ac:chgData name="Bobby Bruce" userId="3058c8c1-4bfd-455e-878e-43f1fa6ea2d1" providerId="ADAL" clId="{AF1138C3-E843-D641-A3B5-ED07DC301074}" dt="2024-03-02T01:04:21.954" v="15841"/>
          <ac:picMkLst>
            <pc:docMk/>
            <pc:sldMk cId="1699567786" sldId="414"/>
            <ac:picMk id="3" creationId="{F381EF54-7203-3FD7-65A8-A996E1D6FD7E}"/>
          </ac:picMkLst>
        </pc:picChg>
      </pc:sldChg>
      <pc:sldChg chg="addSp delSp modSp add mod delAnim">
        <pc:chgData name="Bobby Bruce" userId="3058c8c1-4bfd-455e-878e-43f1fa6ea2d1" providerId="ADAL" clId="{AF1138C3-E843-D641-A3B5-ED07DC301074}" dt="2024-03-02T01:04:47.754" v="15845" actId="1076"/>
        <pc:sldMkLst>
          <pc:docMk/>
          <pc:sldMk cId="2328156408" sldId="415"/>
        </pc:sldMkLst>
        <pc:spChg chg="mod">
          <ac:chgData name="Bobby Bruce" userId="3058c8c1-4bfd-455e-878e-43f1fa6ea2d1" providerId="ADAL" clId="{AF1138C3-E843-D641-A3B5-ED07DC301074}" dt="2024-03-02T01:04:39.267" v="15842" actId="1076"/>
          <ac:spMkLst>
            <pc:docMk/>
            <pc:sldMk cId="2328156408" sldId="415"/>
            <ac:spMk id="15" creationId="{00000000-0000-0000-0000-000000000000}"/>
          </ac:spMkLst>
        </pc:spChg>
        <pc:spChg chg="mod">
          <ac:chgData name="Bobby Bruce" userId="3058c8c1-4bfd-455e-878e-43f1fa6ea2d1" providerId="ADAL" clId="{AF1138C3-E843-D641-A3B5-ED07DC301074}" dt="2024-03-02T01:04:42.686" v="15843" actId="1076"/>
          <ac:spMkLst>
            <pc:docMk/>
            <pc:sldMk cId="2328156408" sldId="415"/>
            <ac:spMk id="21" creationId="{00000000-0000-0000-0000-000000000000}"/>
          </ac:spMkLst>
        </pc:spChg>
        <pc:spChg chg="mod">
          <ac:chgData name="Bobby Bruce" userId="3058c8c1-4bfd-455e-878e-43f1fa6ea2d1" providerId="ADAL" clId="{AF1138C3-E843-D641-A3B5-ED07DC301074}" dt="2024-03-02T01:04:45.038" v="15844" actId="1076"/>
          <ac:spMkLst>
            <pc:docMk/>
            <pc:sldMk cId="2328156408" sldId="415"/>
            <ac:spMk id="24" creationId="{00000000-0000-0000-0000-000000000000}"/>
          </ac:spMkLst>
        </pc:spChg>
        <pc:spChg chg="mod">
          <ac:chgData name="Bobby Bruce" userId="3058c8c1-4bfd-455e-878e-43f1fa6ea2d1" providerId="ADAL" clId="{AF1138C3-E843-D641-A3B5-ED07DC301074}" dt="2024-03-02T01:04:39.267" v="15842" actId="1076"/>
          <ac:spMkLst>
            <pc:docMk/>
            <pc:sldMk cId="2328156408" sldId="415"/>
            <ac:spMk id="25" creationId="{00000000-0000-0000-0000-000000000000}"/>
          </ac:spMkLst>
        </pc:spChg>
        <pc:spChg chg="mod">
          <ac:chgData name="Bobby Bruce" userId="3058c8c1-4bfd-455e-878e-43f1fa6ea2d1" providerId="ADAL" clId="{AF1138C3-E843-D641-A3B5-ED07DC301074}" dt="2024-03-02T01:04:47.754" v="15845" actId="1076"/>
          <ac:spMkLst>
            <pc:docMk/>
            <pc:sldMk cId="2328156408" sldId="415"/>
            <ac:spMk id="27" creationId="{60F0FAC0-DCAB-418E-93FE-F25F309FC167}"/>
          </ac:spMkLst>
        </pc:spChg>
        <pc:spChg chg="mod">
          <ac:chgData name="Bobby Bruce" userId="3058c8c1-4bfd-455e-878e-43f1fa6ea2d1" providerId="ADAL" clId="{AF1138C3-E843-D641-A3B5-ED07DC301074}" dt="2024-03-02T01:04:39.267" v="15842" actId="1076"/>
          <ac:spMkLst>
            <pc:docMk/>
            <pc:sldMk cId="2328156408" sldId="415"/>
            <ac:spMk id="28" creationId="{00000000-0000-0000-0000-000000000000}"/>
          </ac:spMkLst>
        </pc:spChg>
        <pc:picChg chg="add mod">
          <ac:chgData name="Bobby Bruce" userId="3058c8c1-4bfd-455e-878e-43f1fa6ea2d1" providerId="ADAL" clId="{AF1138C3-E843-D641-A3B5-ED07DC301074}" dt="2024-03-02T01:04:18.221" v="15839"/>
          <ac:picMkLst>
            <pc:docMk/>
            <pc:sldMk cId="2328156408" sldId="415"/>
            <ac:picMk id="3" creationId="{803958E0-F444-895B-293A-2AD873FD7152}"/>
          </ac:picMkLst>
        </pc:picChg>
        <pc:cxnChg chg="del">
          <ac:chgData name="Bobby Bruce" userId="3058c8c1-4bfd-455e-878e-43f1fa6ea2d1" providerId="ADAL" clId="{AF1138C3-E843-D641-A3B5-ED07DC301074}" dt="2024-03-02T01:02:47.961" v="15815" actId="478"/>
          <ac:cxnSpMkLst>
            <pc:docMk/>
            <pc:sldMk cId="2328156408" sldId="415"/>
            <ac:cxnSpMk id="17" creationId="{00000000-0000-0000-0000-000000000000}"/>
          </ac:cxnSpMkLst>
        </pc:cxnChg>
        <pc:cxnChg chg="del">
          <ac:chgData name="Bobby Bruce" userId="3058c8c1-4bfd-455e-878e-43f1fa6ea2d1" providerId="ADAL" clId="{AF1138C3-E843-D641-A3B5-ED07DC301074}" dt="2024-03-02T01:02:49.301" v="15816" actId="478"/>
          <ac:cxnSpMkLst>
            <pc:docMk/>
            <pc:sldMk cId="2328156408" sldId="415"/>
            <ac:cxnSpMk id="19" creationId="{00000000-0000-0000-0000-000000000000}"/>
          </ac:cxnSpMkLst>
        </pc:cxnChg>
        <pc:cxnChg chg="del">
          <ac:chgData name="Bobby Bruce" userId="3058c8c1-4bfd-455e-878e-43f1fa6ea2d1" providerId="ADAL" clId="{AF1138C3-E843-D641-A3B5-ED07DC301074}" dt="2024-03-02T01:02:52.531" v="15818" actId="478"/>
          <ac:cxnSpMkLst>
            <pc:docMk/>
            <pc:sldMk cId="2328156408" sldId="415"/>
            <ac:cxnSpMk id="20" creationId="{595EB226-4680-4CF9-84EA-295F18237A91}"/>
          </ac:cxnSpMkLst>
        </pc:cxnChg>
        <pc:cxnChg chg="del">
          <ac:chgData name="Bobby Bruce" userId="3058c8c1-4bfd-455e-878e-43f1fa6ea2d1" providerId="ADAL" clId="{AF1138C3-E843-D641-A3B5-ED07DC301074}" dt="2024-03-02T01:02:50.925" v="15817" actId="478"/>
          <ac:cxnSpMkLst>
            <pc:docMk/>
            <pc:sldMk cId="2328156408" sldId="415"/>
            <ac:cxnSpMk id="22" creationId="{00000000-0000-0000-0000-000000000000}"/>
          </ac:cxnSpMkLst>
        </pc:cxnChg>
        <pc:cxnChg chg="del">
          <ac:chgData name="Bobby Bruce" userId="3058c8c1-4bfd-455e-878e-43f1fa6ea2d1" providerId="ADAL" clId="{AF1138C3-E843-D641-A3B5-ED07DC301074}" dt="2024-03-02T01:02:53.941" v="15819" actId="478"/>
          <ac:cxnSpMkLst>
            <pc:docMk/>
            <pc:sldMk cId="2328156408" sldId="415"/>
            <ac:cxnSpMk id="23" creationId="{20000C77-73EA-4131-8E23-EAE5E2FBF681}"/>
          </ac:cxnSpMkLst>
        </pc:cxnChg>
      </pc:sldChg>
      <pc:sldChg chg="addSp delSp modSp add mod delAnim">
        <pc:chgData name="Bobby Bruce" userId="3058c8c1-4bfd-455e-878e-43f1fa6ea2d1" providerId="ADAL" clId="{AF1138C3-E843-D641-A3B5-ED07DC301074}" dt="2024-03-02T22:23:30.530" v="23679" actId="478"/>
        <pc:sldMkLst>
          <pc:docMk/>
          <pc:sldMk cId="2915613645" sldId="416"/>
        </pc:sldMkLst>
        <pc:spChg chg="del mod">
          <ac:chgData name="Bobby Bruce" userId="3058c8c1-4bfd-455e-878e-43f1fa6ea2d1" providerId="ADAL" clId="{AF1138C3-E843-D641-A3B5-ED07DC301074}" dt="2024-03-02T22:23:30.530" v="23679" actId="478"/>
          <ac:spMkLst>
            <pc:docMk/>
            <pc:sldMk cId="2915613645" sldId="416"/>
            <ac:spMk id="12" creationId="{49209FDF-36C7-4982-86BF-9DFC81E983D9}"/>
          </ac:spMkLst>
        </pc:spChg>
        <pc:spChg chg="mod">
          <ac:chgData name="Bobby Bruce" userId="3058c8c1-4bfd-455e-878e-43f1fa6ea2d1" providerId="ADAL" clId="{AF1138C3-E843-D641-A3B5-ED07DC301074}" dt="2024-03-02T05:00:03.429" v="18367" actId="14100"/>
          <ac:spMkLst>
            <pc:docMk/>
            <pc:sldMk cId="2915613645" sldId="416"/>
            <ac:spMk id="14" creationId="{00000000-0000-0000-0000-000000000000}"/>
          </ac:spMkLst>
        </pc:spChg>
        <pc:spChg chg="mod">
          <ac:chgData name="Bobby Bruce" userId="3058c8c1-4bfd-455e-878e-43f1fa6ea2d1" providerId="ADAL" clId="{AF1138C3-E843-D641-A3B5-ED07DC301074}" dt="2024-03-02T01:05:04.077" v="15846" actId="1076"/>
          <ac:spMkLst>
            <pc:docMk/>
            <pc:sldMk cId="2915613645" sldId="416"/>
            <ac:spMk id="16" creationId="{00000000-0000-0000-0000-000000000000}"/>
          </ac:spMkLst>
        </pc:spChg>
        <pc:spChg chg="mod">
          <ac:chgData name="Bobby Bruce" userId="3058c8c1-4bfd-455e-878e-43f1fa6ea2d1" providerId="ADAL" clId="{AF1138C3-E843-D641-A3B5-ED07DC301074}" dt="2024-03-02T01:05:04.077" v="15846" actId="1076"/>
          <ac:spMkLst>
            <pc:docMk/>
            <pc:sldMk cId="2915613645" sldId="416"/>
            <ac:spMk id="18" creationId="{00000000-0000-0000-0000-000000000000}"/>
          </ac:spMkLst>
        </pc:spChg>
        <pc:spChg chg="mod">
          <ac:chgData name="Bobby Bruce" userId="3058c8c1-4bfd-455e-878e-43f1fa6ea2d1" providerId="ADAL" clId="{AF1138C3-E843-D641-A3B5-ED07DC301074}" dt="2024-03-02T01:05:04.077" v="15846" actId="1076"/>
          <ac:spMkLst>
            <pc:docMk/>
            <pc:sldMk cId="2915613645" sldId="416"/>
            <ac:spMk id="21" creationId="{00000000-0000-0000-0000-000000000000}"/>
          </ac:spMkLst>
        </pc:spChg>
        <pc:picChg chg="add mod">
          <ac:chgData name="Bobby Bruce" userId="3058c8c1-4bfd-455e-878e-43f1fa6ea2d1" providerId="ADAL" clId="{AF1138C3-E843-D641-A3B5-ED07DC301074}" dt="2024-03-02T01:04:16.696" v="15838"/>
          <ac:picMkLst>
            <pc:docMk/>
            <pc:sldMk cId="2915613645" sldId="416"/>
            <ac:picMk id="3" creationId="{5018A23A-568E-709A-3295-99C95D91B001}"/>
          </ac:picMkLst>
        </pc:picChg>
        <pc:cxnChg chg="del">
          <ac:chgData name="Bobby Bruce" userId="3058c8c1-4bfd-455e-878e-43f1fa6ea2d1" providerId="ADAL" clId="{AF1138C3-E843-D641-A3B5-ED07DC301074}" dt="2024-03-02T01:02:41.477" v="15812" actId="478"/>
          <ac:cxnSpMkLst>
            <pc:docMk/>
            <pc:sldMk cId="2915613645" sldId="416"/>
            <ac:cxnSpMk id="11" creationId="{8D5C46DE-3C7A-4458-8BF2-A2579D356CCB}"/>
          </ac:cxnSpMkLst>
        </pc:cxnChg>
        <pc:cxnChg chg="del">
          <ac:chgData name="Bobby Bruce" userId="3058c8c1-4bfd-455e-878e-43f1fa6ea2d1" providerId="ADAL" clId="{AF1138C3-E843-D641-A3B5-ED07DC301074}" dt="2024-03-02T01:02:44.729" v="15814" actId="478"/>
          <ac:cxnSpMkLst>
            <pc:docMk/>
            <pc:sldMk cId="2915613645" sldId="416"/>
            <ac:cxnSpMk id="17" creationId="{00000000-0000-0000-0000-000000000000}"/>
          </ac:cxnSpMkLst>
        </pc:cxnChg>
        <pc:cxnChg chg="del">
          <ac:chgData name="Bobby Bruce" userId="3058c8c1-4bfd-455e-878e-43f1fa6ea2d1" providerId="ADAL" clId="{AF1138C3-E843-D641-A3B5-ED07DC301074}" dt="2024-03-02T01:02:43.026" v="15813" actId="478"/>
          <ac:cxnSpMkLst>
            <pc:docMk/>
            <pc:sldMk cId="2915613645" sldId="416"/>
            <ac:cxnSpMk id="20" creationId="{00000000-0000-0000-0000-000000000000}"/>
          </ac:cxnSpMkLst>
        </pc:cxnChg>
      </pc:sldChg>
      <pc:sldChg chg="addSp delSp modSp add mod delAnim">
        <pc:chgData name="Bobby Bruce" userId="3058c8c1-4bfd-455e-878e-43f1fa6ea2d1" providerId="ADAL" clId="{AF1138C3-E843-D641-A3B5-ED07DC301074}" dt="2024-03-02T01:05:26.157" v="15848" actId="1076"/>
        <pc:sldMkLst>
          <pc:docMk/>
          <pc:sldMk cId="430324455" sldId="417"/>
        </pc:sldMkLst>
        <pc:spChg chg="mod">
          <ac:chgData name="Bobby Bruce" userId="3058c8c1-4bfd-455e-878e-43f1fa6ea2d1" providerId="ADAL" clId="{AF1138C3-E843-D641-A3B5-ED07DC301074}" dt="2024-03-02T01:05:23.429" v="15847" actId="1076"/>
          <ac:spMkLst>
            <pc:docMk/>
            <pc:sldMk cId="430324455" sldId="417"/>
            <ac:spMk id="14" creationId="{00000000-0000-0000-0000-000000000000}"/>
          </ac:spMkLst>
        </pc:spChg>
        <pc:spChg chg="mod">
          <ac:chgData name="Bobby Bruce" userId="3058c8c1-4bfd-455e-878e-43f1fa6ea2d1" providerId="ADAL" clId="{AF1138C3-E843-D641-A3B5-ED07DC301074}" dt="2024-03-02T01:05:23.429" v="15847" actId="1076"/>
          <ac:spMkLst>
            <pc:docMk/>
            <pc:sldMk cId="430324455" sldId="417"/>
            <ac:spMk id="15" creationId="{00000000-0000-0000-0000-000000000000}"/>
          </ac:spMkLst>
        </pc:spChg>
        <pc:spChg chg="mod">
          <ac:chgData name="Bobby Bruce" userId="3058c8c1-4bfd-455e-878e-43f1fa6ea2d1" providerId="ADAL" clId="{AF1138C3-E843-D641-A3B5-ED07DC301074}" dt="2024-03-02T01:05:23.429" v="15847" actId="1076"/>
          <ac:spMkLst>
            <pc:docMk/>
            <pc:sldMk cId="430324455" sldId="417"/>
            <ac:spMk id="17" creationId="{00000000-0000-0000-0000-000000000000}"/>
          </ac:spMkLst>
        </pc:spChg>
        <pc:spChg chg="mod">
          <ac:chgData name="Bobby Bruce" userId="3058c8c1-4bfd-455e-878e-43f1fa6ea2d1" providerId="ADAL" clId="{AF1138C3-E843-D641-A3B5-ED07DC301074}" dt="2024-03-02T01:05:23.429" v="15847" actId="1076"/>
          <ac:spMkLst>
            <pc:docMk/>
            <pc:sldMk cId="430324455" sldId="417"/>
            <ac:spMk id="20" creationId="{00000000-0000-0000-0000-000000000000}"/>
          </ac:spMkLst>
        </pc:spChg>
        <pc:spChg chg="mod">
          <ac:chgData name="Bobby Bruce" userId="3058c8c1-4bfd-455e-878e-43f1fa6ea2d1" providerId="ADAL" clId="{AF1138C3-E843-D641-A3B5-ED07DC301074}" dt="2024-03-02T01:05:23.429" v="15847" actId="1076"/>
          <ac:spMkLst>
            <pc:docMk/>
            <pc:sldMk cId="430324455" sldId="417"/>
            <ac:spMk id="23" creationId="{00000000-0000-0000-0000-000000000000}"/>
          </ac:spMkLst>
        </pc:spChg>
        <pc:spChg chg="mod">
          <ac:chgData name="Bobby Bruce" userId="3058c8c1-4bfd-455e-878e-43f1fa6ea2d1" providerId="ADAL" clId="{AF1138C3-E843-D641-A3B5-ED07DC301074}" dt="2024-03-02T01:05:26.157" v="15848" actId="1076"/>
          <ac:spMkLst>
            <pc:docMk/>
            <pc:sldMk cId="430324455" sldId="417"/>
            <ac:spMk id="24" creationId="{3E92B84A-DBDE-4B1E-962E-E08418832CA0}"/>
          </ac:spMkLst>
        </pc:spChg>
        <pc:picChg chg="add mod">
          <ac:chgData name="Bobby Bruce" userId="3058c8c1-4bfd-455e-878e-43f1fa6ea2d1" providerId="ADAL" clId="{AF1138C3-E843-D641-A3B5-ED07DC301074}" dt="2024-03-02T01:04:13.942" v="15836"/>
          <ac:picMkLst>
            <pc:docMk/>
            <pc:sldMk cId="430324455" sldId="417"/>
            <ac:picMk id="3" creationId="{AB2931DC-92CB-E5A0-C10A-31B354ED8A6C}"/>
          </ac:picMkLst>
        </pc:picChg>
        <pc:cxnChg chg="del">
          <ac:chgData name="Bobby Bruce" userId="3058c8c1-4bfd-455e-878e-43f1fa6ea2d1" providerId="ADAL" clId="{AF1138C3-E843-D641-A3B5-ED07DC301074}" dt="2024-03-02T01:03:01.754" v="15821" actId="478"/>
          <ac:cxnSpMkLst>
            <pc:docMk/>
            <pc:sldMk cId="430324455" sldId="417"/>
            <ac:cxnSpMk id="16" creationId="{00000000-0000-0000-0000-000000000000}"/>
          </ac:cxnSpMkLst>
        </pc:cxnChg>
        <pc:cxnChg chg="del">
          <ac:chgData name="Bobby Bruce" userId="3058c8c1-4bfd-455e-878e-43f1fa6ea2d1" providerId="ADAL" clId="{AF1138C3-E843-D641-A3B5-ED07DC301074}" dt="2024-03-02T01:03:03.116" v="15822" actId="478"/>
          <ac:cxnSpMkLst>
            <pc:docMk/>
            <pc:sldMk cId="430324455" sldId="417"/>
            <ac:cxnSpMk id="18" creationId="{24CAAF34-9A03-4603-822D-5E47A4A4B0AF}"/>
          </ac:cxnSpMkLst>
        </pc:cxnChg>
        <pc:cxnChg chg="del">
          <ac:chgData name="Bobby Bruce" userId="3058c8c1-4bfd-455e-878e-43f1fa6ea2d1" providerId="ADAL" clId="{AF1138C3-E843-D641-A3B5-ED07DC301074}" dt="2024-03-02T01:03:06.317" v="15824" actId="478"/>
          <ac:cxnSpMkLst>
            <pc:docMk/>
            <pc:sldMk cId="430324455" sldId="417"/>
            <ac:cxnSpMk id="19" creationId="{00000000-0000-0000-0000-000000000000}"/>
          </ac:cxnSpMkLst>
        </pc:cxnChg>
        <pc:cxnChg chg="del">
          <ac:chgData name="Bobby Bruce" userId="3058c8c1-4bfd-455e-878e-43f1fa6ea2d1" providerId="ADAL" clId="{AF1138C3-E843-D641-A3B5-ED07DC301074}" dt="2024-03-02T01:03:04.879" v="15823" actId="478"/>
          <ac:cxnSpMkLst>
            <pc:docMk/>
            <pc:sldMk cId="430324455" sldId="417"/>
            <ac:cxnSpMk id="22" creationId="{00000000-0000-0000-0000-000000000000}"/>
          </ac:cxnSpMkLst>
        </pc:cxnChg>
      </pc:sldChg>
      <pc:sldChg chg="addSp modSp add mod modAnim">
        <pc:chgData name="Bobby Bruce" userId="3058c8c1-4bfd-455e-878e-43f1fa6ea2d1" providerId="ADAL" clId="{AF1138C3-E843-D641-A3B5-ED07DC301074}" dt="2024-03-02T06:41:33.374" v="23084" actId="20577"/>
        <pc:sldMkLst>
          <pc:docMk/>
          <pc:sldMk cId="2230326104" sldId="418"/>
        </pc:sldMkLst>
        <pc:spChg chg="add mod">
          <ac:chgData name="Bobby Bruce" userId="3058c8c1-4bfd-455e-878e-43f1fa6ea2d1" providerId="ADAL" clId="{AF1138C3-E843-D641-A3B5-ED07DC301074}" dt="2024-03-02T06:41:33.374" v="23084" actId="20577"/>
          <ac:spMkLst>
            <pc:docMk/>
            <pc:sldMk cId="2230326104" sldId="418"/>
            <ac:spMk id="3" creationId="{4B9C5BA3-DA1A-460B-055E-DC4CC8D19BD4}"/>
          </ac:spMkLst>
        </pc:spChg>
        <pc:picChg chg="add mod">
          <ac:chgData name="Bobby Bruce" userId="3058c8c1-4bfd-455e-878e-43f1fa6ea2d1" providerId="ADAL" clId="{AF1138C3-E843-D641-A3B5-ED07DC301074}" dt="2024-03-02T01:04:12.301" v="15835"/>
          <ac:picMkLst>
            <pc:docMk/>
            <pc:sldMk cId="2230326104" sldId="418"/>
            <ac:picMk id="4" creationId="{F53DB162-0B8C-9F88-17C7-0A7FE78BED57}"/>
          </ac:picMkLst>
        </pc:picChg>
      </pc:sldChg>
      <pc:sldChg chg="addSp modSp add mod modAnim">
        <pc:chgData name="Bobby Bruce" userId="3058c8c1-4bfd-455e-878e-43f1fa6ea2d1" providerId="ADAL" clId="{AF1138C3-E843-D641-A3B5-ED07DC301074}" dt="2024-03-02T04:59:30.855" v="18365" actId="1076"/>
        <pc:sldMkLst>
          <pc:docMk/>
          <pc:sldMk cId="47851206" sldId="419"/>
        </pc:sldMkLst>
        <pc:spChg chg="mod">
          <ac:chgData name="Bobby Bruce" userId="3058c8c1-4bfd-455e-878e-43f1fa6ea2d1" providerId="ADAL" clId="{AF1138C3-E843-D641-A3B5-ED07DC301074}" dt="2024-03-02T04:59:30.855" v="18365" actId="1076"/>
          <ac:spMkLst>
            <pc:docMk/>
            <pc:sldMk cId="47851206" sldId="419"/>
            <ac:spMk id="6" creationId="{00000000-0000-0000-0000-000000000000}"/>
          </ac:spMkLst>
        </pc:spChg>
        <pc:picChg chg="add mod">
          <ac:chgData name="Bobby Bruce" userId="3058c8c1-4bfd-455e-878e-43f1fa6ea2d1" providerId="ADAL" clId="{AF1138C3-E843-D641-A3B5-ED07DC301074}" dt="2024-03-02T01:04:20.406" v="15840"/>
          <ac:picMkLst>
            <pc:docMk/>
            <pc:sldMk cId="47851206" sldId="419"/>
            <ac:picMk id="3" creationId="{6DE42A4B-3CCC-037B-95DD-19D8FFB0543F}"/>
          </ac:picMkLst>
        </pc:picChg>
      </pc:sldChg>
      <pc:sldChg chg="addSp modSp add mod modAnim modNotesTx">
        <pc:chgData name="Bobby Bruce" userId="3058c8c1-4bfd-455e-878e-43f1fa6ea2d1" providerId="ADAL" clId="{AF1138C3-E843-D641-A3B5-ED07DC301074}" dt="2024-03-02T23:35:08.690" v="23749" actId="20577"/>
        <pc:sldMkLst>
          <pc:docMk/>
          <pc:sldMk cId="1981607579" sldId="420"/>
        </pc:sldMkLst>
        <pc:spChg chg="mod">
          <ac:chgData name="Bobby Bruce" userId="3058c8c1-4bfd-455e-878e-43f1fa6ea2d1" providerId="ADAL" clId="{AF1138C3-E843-D641-A3B5-ED07DC301074}" dt="2024-03-02T06:40:15.616" v="23076" actId="20577"/>
          <ac:spMkLst>
            <pc:docMk/>
            <pc:sldMk cId="1981607579" sldId="420"/>
            <ac:spMk id="2" creationId="{D615E395-323B-3723-1C2A-2EEB776348CD}"/>
          </ac:spMkLst>
        </pc:spChg>
        <pc:spChg chg="add mod">
          <ac:chgData name="Bobby Bruce" userId="3058c8c1-4bfd-455e-878e-43f1fa6ea2d1" providerId="ADAL" clId="{AF1138C3-E843-D641-A3B5-ED07DC301074}" dt="2024-03-02T22:27:53.288" v="23712" actId="1076"/>
          <ac:spMkLst>
            <pc:docMk/>
            <pc:sldMk cId="1981607579" sldId="420"/>
            <ac:spMk id="3" creationId="{DFA60497-5E95-A7DE-3C86-B19B233F1B3D}"/>
          </ac:spMkLst>
        </pc:spChg>
        <pc:spChg chg="add mod">
          <ac:chgData name="Bobby Bruce" userId="3058c8c1-4bfd-455e-878e-43f1fa6ea2d1" providerId="ADAL" clId="{AF1138C3-E843-D641-A3B5-ED07DC301074}" dt="2024-03-02T23:35:08.690" v="23749" actId="20577"/>
          <ac:spMkLst>
            <pc:docMk/>
            <pc:sldMk cId="1981607579" sldId="420"/>
            <ac:spMk id="6" creationId="{9033DBC0-0315-37BC-43B0-EA3C49EBA3A0}"/>
          </ac:spMkLst>
        </pc:spChg>
      </pc:sldChg>
      <pc:sldChg chg="addSp delSp modSp add mod modNotesTx">
        <pc:chgData name="Bobby Bruce" userId="3058c8c1-4bfd-455e-878e-43f1fa6ea2d1" providerId="ADAL" clId="{AF1138C3-E843-D641-A3B5-ED07DC301074}" dt="2024-03-02T22:26:06.211" v="23704" actId="20577"/>
        <pc:sldMkLst>
          <pc:docMk/>
          <pc:sldMk cId="3899601926" sldId="421"/>
        </pc:sldMkLst>
        <pc:spChg chg="mod">
          <ac:chgData name="Bobby Bruce" userId="3058c8c1-4bfd-455e-878e-43f1fa6ea2d1" providerId="ADAL" clId="{AF1138C3-E843-D641-A3B5-ED07DC301074}" dt="2024-03-02T07:11:59.337" v="23476" actId="1076"/>
          <ac:spMkLst>
            <pc:docMk/>
            <pc:sldMk cId="3899601926" sldId="421"/>
            <ac:spMk id="7" creationId="{72EA33CA-987A-65B9-89FB-E5628FA27347}"/>
          </ac:spMkLst>
        </pc:spChg>
        <pc:picChg chg="del">
          <ac:chgData name="Bobby Bruce" userId="3058c8c1-4bfd-455e-878e-43f1fa6ea2d1" providerId="ADAL" clId="{AF1138C3-E843-D641-A3B5-ED07DC301074}" dt="2024-03-02T01:15:49.386" v="16098" actId="478"/>
          <ac:picMkLst>
            <pc:docMk/>
            <pc:sldMk cId="3899601926" sldId="421"/>
            <ac:picMk id="6" creationId="{9AF9A03F-F9F7-03E2-F164-61709A188EB6}"/>
          </ac:picMkLst>
        </pc:picChg>
        <pc:picChg chg="add mod">
          <ac:chgData name="Bobby Bruce" userId="3058c8c1-4bfd-455e-878e-43f1fa6ea2d1" providerId="ADAL" clId="{AF1138C3-E843-D641-A3B5-ED07DC301074}" dt="2024-03-02T22:26:01.263" v="23703" actId="14100"/>
          <ac:picMkLst>
            <pc:docMk/>
            <pc:sldMk cId="3899601926" sldId="421"/>
            <ac:picMk id="8" creationId="{A53FD4E0-0ADF-1588-129D-8D94E2EA3E49}"/>
          </ac:picMkLst>
        </pc:picChg>
      </pc:sldChg>
      <pc:sldChg chg="addSp delSp modSp add del mod">
        <pc:chgData name="Bobby Bruce" userId="3058c8c1-4bfd-455e-878e-43f1fa6ea2d1" providerId="ADAL" clId="{AF1138C3-E843-D641-A3B5-ED07DC301074}" dt="2024-03-02T05:01:48.976" v="18373" actId="2696"/>
        <pc:sldMkLst>
          <pc:docMk/>
          <pc:sldMk cId="1678829974" sldId="422"/>
        </pc:sldMkLst>
        <pc:spChg chg="mod">
          <ac:chgData name="Bobby Bruce" userId="3058c8c1-4bfd-455e-878e-43f1fa6ea2d1" providerId="ADAL" clId="{AF1138C3-E843-D641-A3B5-ED07DC301074}" dt="2024-03-02T01:22:12.713" v="16657" actId="20577"/>
          <ac:spMkLst>
            <pc:docMk/>
            <pc:sldMk cId="1678829974" sldId="422"/>
            <ac:spMk id="7" creationId="{72EA33CA-987A-65B9-89FB-E5628FA27347}"/>
          </ac:spMkLst>
        </pc:spChg>
        <pc:picChg chg="add del mod">
          <ac:chgData name="Bobby Bruce" userId="3058c8c1-4bfd-455e-878e-43f1fa6ea2d1" providerId="ADAL" clId="{AF1138C3-E843-D641-A3B5-ED07DC301074}" dt="2024-03-02T05:00:43.745" v="18368" actId="478"/>
          <ac:picMkLst>
            <pc:docMk/>
            <pc:sldMk cId="1678829974" sldId="422"/>
            <ac:picMk id="6" creationId="{68AF2B5E-89AC-D836-4EE0-35978D1EDBF8}"/>
          </ac:picMkLst>
        </pc:picChg>
        <pc:picChg chg="del">
          <ac:chgData name="Bobby Bruce" userId="3058c8c1-4bfd-455e-878e-43f1fa6ea2d1" providerId="ADAL" clId="{AF1138C3-E843-D641-A3B5-ED07DC301074}" dt="2024-03-02T01:21:00.853" v="16453" actId="478"/>
          <ac:picMkLst>
            <pc:docMk/>
            <pc:sldMk cId="1678829974" sldId="422"/>
            <ac:picMk id="8" creationId="{A53FD4E0-0ADF-1588-129D-8D94E2EA3E49}"/>
          </ac:picMkLst>
        </pc:picChg>
        <pc:picChg chg="add mod">
          <ac:chgData name="Bobby Bruce" userId="3058c8c1-4bfd-455e-878e-43f1fa6ea2d1" providerId="ADAL" clId="{AF1138C3-E843-D641-A3B5-ED07DC301074}" dt="2024-03-02T05:01:27.335" v="18372" actId="1076"/>
          <ac:picMkLst>
            <pc:docMk/>
            <pc:sldMk cId="1678829974" sldId="422"/>
            <ac:picMk id="10" creationId="{6D9E52C4-78C9-DE2C-7A5D-BEC43578C7B2}"/>
          </ac:picMkLst>
        </pc:picChg>
      </pc:sldChg>
      <pc:sldChg chg="addSp delSp modSp add mod">
        <pc:chgData name="Bobby Bruce" userId="3058c8c1-4bfd-455e-878e-43f1fa6ea2d1" providerId="ADAL" clId="{AF1138C3-E843-D641-A3B5-ED07DC301074}" dt="2024-03-02T07:12:31.384" v="23483" actId="255"/>
        <pc:sldMkLst>
          <pc:docMk/>
          <pc:sldMk cId="1817727521" sldId="423"/>
        </pc:sldMkLst>
        <pc:spChg chg="mod">
          <ac:chgData name="Bobby Bruce" userId="3058c8c1-4bfd-455e-878e-43f1fa6ea2d1" providerId="ADAL" clId="{AF1138C3-E843-D641-A3B5-ED07DC301074}" dt="2024-03-02T07:12:31.384" v="23483" actId="255"/>
          <ac:spMkLst>
            <pc:docMk/>
            <pc:sldMk cId="1817727521" sldId="423"/>
            <ac:spMk id="7" creationId="{72EA33CA-987A-65B9-89FB-E5628FA27347}"/>
          </ac:spMkLst>
        </pc:spChg>
        <pc:picChg chg="del">
          <ac:chgData name="Bobby Bruce" userId="3058c8c1-4bfd-455e-878e-43f1fa6ea2d1" providerId="ADAL" clId="{AF1138C3-E843-D641-A3B5-ED07DC301074}" dt="2024-03-02T01:24:22.857" v="16659" actId="478"/>
          <ac:picMkLst>
            <pc:docMk/>
            <pc:sldMk cId="1817727521" sldId="423"/>
            <ac:picMk id="6" creationId="{68AF2B5E-89AC-D836-4EE0-35978D1EDBF8}"/>
          </ac:picMkLst>
        </pc:picChg>
        <pc:picChg chg="add mod">
          <ac:chgData name="Bobby Bruce" userId="3058c8c1-4bfd-455e-878e-43f1fa6ea2d1" providerId="ADAL" clId="{AF1138C3-E843-D641-A3B5-ED07DC301074}" dt="2024-03-02T01:25:11.528" v="16818" actId="1076"/>
          <ac:picMkLst>
            <pc:docMk/>
            <pc:sldMk cId="1817727521" sldId="423"/>
            <ac:picMk id="8" creationId="{1E2171A3-2D4A-5111-CD71-0E47D3D260D5}"/>
          </ac:picMkLst>
        </pc:picChg>
      </pc:sldChg>
      <pc:sldChg chg="addSp delSp modSp add mod modAnim">
        <pc:chgData name="Bobby Bruce" userId="3058c8c1-4bfd-455e-878e-43f1fa6ea2d1" providerId="ADAL" clId="{AF1138C3-E843-D641-A3B5-ED07DC301074}" dt="2024-03-02T07:12:37.541" v="23484" actId="255"/>
        <pc:sldMkLst>
          <pc:docMk/>
          <pc:sldMk cId="490443506" sldId="424"/>
        </pc:sldMkLst>
        <pc:spChg chg="add mod">
          <ac:chgData name="Bobby Bruce" userId="3058c8c1-4bfd-455e-878e-43f1fa6ea2d1" providerId="ADAL" clId="{AF1138C3-E843-D641-A3B5-ED07DC301074}" dt="2024-03-02T01:42:52.015" v="17268" actId="1076"/>
          <ac:spMkLst>
            <pc:docMk/>
            <pc:sldMk cId="490443506" sldId="424"/>
            <ac:spMk id="3" creationId="{15BCBD14-58A4-3695-CC91-4598F579E280}"/>
          </ac:spMkLst>
        </pc:spChg>
        <pc:spChg chg="add mod">
          <ac:chgData name="Bobby Bruce" userId="3058c8c1-4bfd-455e-878e-43f1fa6ea2d1" providerId="ADAL" clId="{AF1138C3-E843-D641-A3B5-ED07DC301074}" dt="2024-03-02T07:12:37.541" v="23484" actId="255"/>
          <ac:spMkLst>
            <pc:docMk/>
            <pc:sldMk cId="490443506" sldId="424"/>
            <ac:spMk id="6" creationId="{78EE0C25-F0E4-3FFC-3631-B53BEB7FD860}"/>
          </ac:spMkLst>
        </pc:spChg>
        <pc:spChg chg="del">
          <ac:chgData name="Bobby Bruce" userId="3058c8c1-4bfd-455e-878e-43f1fa6ea2d1" providerId="ADAL" clId="{AF1138C3-E843-D641-A3B5-ED07DC301074}" dt="2024-03-02T01:26:09.449" v="16821" actId="478"/>
          <ac:spMkLst>
            <pc:docMk/>
            <pc:sldMk cId="490443506" sldId="424"/>
            <ac:spMk id="7" creationId="{72EA33CA-987A-65B9-89FB-E5628FA27347}"/>
          </ac:spMkLst>
        </pc:spChg>
        <pc:picChg chg="del">
          <ac:chgData name="Bobby Bruce" userId="3058c8c1-4bfd-455e-878e-43f1fa6ea2d1" providerId="ADAL" clId="{AF1138C3-E843-D641-A3B5-ED07DC301074}" dt="2024-03-02T01:26:07.925" v="16820" actId="478"/>
          <ac:picMkLst>
            <pc:docMk/>
            <pc:sldMk cId="490443506" sldId="424"/>
            <ac:picMk id="8" creationId="{1E2171A3-2D4A-5111-CD71-0E47D3D260D5}"/>
          </ac:picMkLst>
        </pc:picChg>
      </pc:sldChg>
      <pc:sldChg chg="addSp delSp modSp add mod">
        <pc:chgData name="Bobby Bruce" userId="3058c8c1-4bfd-455e-878e-43f1fa6ea2d1" providerId="ADAL" clId="{AF1138C3-E843-D641-A3B5-ED07DC301074}" dt="2024-03-02T07:12:05.720" v="23477" actId="255"/>
        <pc:sldMkLst>
          <pc:docMk/>
          <pc:sldMk cId="4262247287" sldId="425"/>
        </pc:sldMkLst>
        <pc:spChg chg="mod">
          <ac:chgData name="Bobby Bruce" userId="3058c8c1-4bfd-455e-878e-43f1fa6ea2d1" providerId="ADAL" clId="{AF1138C3-E843-D641-A3B5-ED07DC301074}" dt="2024-03-02T07:12:05.720" v="23477" actId="255"/>
          <ac:spMkLst>
            <pc:docMk/>
            <pc:sldMk cId="4262247287" sldId="425"/>
            <ac:spMk id="7" creationId="{72EA33CA-987A-65B9-89FB-E5628FA27347}"/>
          </ac:spMkLst>
        </pc:spChg>
        <pc:picChg chg="del">
          <ac:chgData name="Bobby Bruce" userId="3058c8c1-4bfd-455e-878e-43f1fa6ea2d1" providerId="ADAL" clId="{AF1138C3-E843-D641-A3B5-ED07DC301074}" dt="2024-03-02T01:34:11.658" v="16958" actId="478"/>
          <ac:picMkLst>
            <pc:docMk/>
            <pc:sldMk cId="4262247287" sldId="425"/>
            <ac:picMk id="6" creationId="{68AF2B5E-89AC-D836-4EE0-35978D1EDBF8}"/>
          </ac:picMkLst>
        </pc:picChg>
        <pc:picChg chg="add mod">
          <ac:chgData name="Bobby Bruce" userId="3058c8c1-4bfd-455e-878e-43f1fa6ea2d1" providerId="ADAL" clId="{AF1138C3-E843-D641-A3B5-ED07DC301074}" dt="2024-03-02T01:34:35.945" v="16962" actId="1076"/>
          <ac:picMkLst>
            <pc:docMk/>
            <pc:sldMk cId="4262247287" sldId="425"/>
            <ac:picMk id="8" creationId="{F58E8AE5-6F2E-7245-A06E-5977A946FF71}"/>
          </ac:picMkLst>
        </pc:picChg>
      </pc:sldChg>
      <pc:sldChg chg="addSp delSp modSp add mod">
        <pc:chgData name="Bobby Bruce" userId="3058c8c1-4bfd-455e-878e-43f1fa6ea2d1" providerId="ADAL" clId="{AF1138C3-E843-D641-A3B5-ED07DC301074}" dt="2024-03-02T22:26:18.266" v="23705" actId="1076"/>
        <pc:sldMkLst>
          <pc:docMk/>
          <pc:sldMk cId="360246729" sldId="426"/>
        </pc:sldMkLst>
        <pc:spChg chg="mod">
          <ac:chgData name="Bobby Bruce" userId="3058c8c1-4bfd-455e-878e-43f1fa6ea2d1" providerId="ADAL" clId="{AF1138C3-E843-D641-A3B5-ED07DC301074}" dt="2024-03-02T22:26:18.266" v="23705" actId="1076"/>
          <ac:spMkLst>
            <pc:docMk/>
            <pc:sldMk cId="360246729" sldId="426"/>
            <ac:spMk id="7" creationId="{72EA33CA-987A-65B9-89FB-E5628FA27347}"/>
          </ac:spMkLst>
        </pc:spChg>
        <pc:picChg chg="add del mod">
          <ac:chgData name="Bobby Bruce" userId="3058c8c1-4bfd-455e-878e-43f1fa6ea2d1" providerId="ADAL" clId="{AF1138C3-E843-D641-A3B5-ED07DC301074}" dt="2024-03-02T01:39:32.876" v="17191" actId="478"/>
          <ac:picMkLst>
            <pc:docMk/>
            <pc:sldMk cId="360246729" sldId="426"/>
            <ac:picMk id="6" creationId="{F85EADA9-BD50-24C9-7F69-5B89FB6AB3ED}"/>
          </ac:picMkLst>
        </pc:picChg>
        <pc:picChg chg="del">
          <ac:chgData name="Bobby Bruce" userId="3058c8c1-4bfd-455e-878e-43f1fa6ea2d1" providerId="ADAL" clId="{AF1138C3-E843-D641-A3B5-ED07DC301074}" dt="2024-03-02T01:34:42.986" v="16964" actId="478"/>
          <ac:picMkLst>
            <pc:docMk/>
            <pc:sldMk cId="360246729" sldId="426"/>
            <ac:picMk id="8" creationId="{F58E8AE5-6F2E-7245-A06E-5977A946FF71}"/>
          </ac:picMkLst>
        </pc:picChg>
        <pc:picChg chg="add mod">
          <ac:chgData name="Bobby Bruce" userId="3058c8c1-4bfd-455e-878e-43f1fa6ea2d1" providerId="ADAL" clId="{AF1138C3-E843-D641-A3B5-ED07DC301074}" dt="2024-03-02T07:12:21.423" v="23481" actId="14100"/>
          <ac:picMkLst>
            <pc:docMk/>
            <pc:sldMk cId="360246729" sldId="426"/>
            <ac:picMk id="10" creationId="{698D90E8-2D7C-599C-7F5A-C7E0DB02330B}"/>
          </ac:picMkLst>
        </pc:picChg>
      </pc:sldChg>
      <pc:sldChg chg="delSp modSp add mod delAnim">
        <pc:chgData name="Bobby Bruce" userId="3058c8c1-4bfd-455e-878e-43f1fa6ea2d1" providerId="ADAL" clId="{AF1138C3-E843-D641-A3B5-ED07DC301074}" dt="2024-03-02T22:26:33.460" v="23707" actId="14100"/>
        <pc:sldMkLst>
          <pc:docMk/>
          <pc:sldMk cId="164244755" sldId="427"/>
        </pc:sldMkLst>
        <pc:spChg chg="mod">
          <ac:chgData name="Bobby Bruce" userId="3058c8c1-4bfd-455e-878e-43f1fa6ea2d1" providerId="ADAL" clId="{AF1138C3-E843-D641-A3B5-ED07DC301074}" dt="2024-03-02T02:04:00.877" v="17454" actId="20577"/>
          <ac:spMkLst>
            <pc:docMk/>
            <pc:sldMk cId="164244755" sldId="427"/>
            <ac:spMk id="2" creationId="{D615E395-323B-3723-1C2A-2EEB776348CD}"/>
          </ac:spMkLst>
        </pc:spChg>
        <pc:spChg chg="del">
          <ac:chgData name="Bobby Bruce" userId="3058c8c1-4bfd-455e-878e-43f1fa6ea2d1" providerId="ADAL" clId="{AF1138C3-E843-D641-A3B5-ED07DC301074}" dt="2024-03-02T02:04:02.934" v="17455" actId="478"/>
          <ac:spMkLst>
            <pc:docMk/>
            <pc:sldMk cId="164244755" sldId="427"/>
            <ac:spMk id="3" creationId="{15BCBD14-58A4-3695-CC91-4598F579E280}"/>
          </ac:spMkLst>
        </pc:spChg>
        <pc:spChg chg="mod">
          <ac:chgData name="Bobby Bruce" userId="3058c8c1-4bfd-455e-878e-43f1fa6ea2d1" providerId="ADAL" clId="{AF1138C3-E843-D641-A3B5-ED07DC301074}" dt="2024-03-02T22:26:33.460" v="23707" actId="14100"/>
          <ac:spMkLst>
            <pc:docMk/>
            <pc:sldMk cId="164244755" sldId="427"/>
            <ac:spMk id="6" creationId="{78EE0C25-F0E4-3FFC-3631-B53BEB7FD860}"/>
          </ac:spMkLst>
        </pc:spChg>
      </pc:sldChg>
      <pc:sldChg chg="delSp modSp add del mod delAnim">
        <pc:chgData name="Bobby Bruce" userId="3058c8c1-4bfd-455e-878e-43f1fa6ea2d1" providerId="ADAL" clId="{AF1138C3-E843-D641-A3B5-ED07DC301074}" dt="2024-03-02T04:47:14.883" v="18195" actId="2696"/>
        <pc:sldMkLst>
          <pc:docMk/>
          <pc:sldMk cId="555369469" sldId="428"/>
        </pc:sldMkLst>
        <pc:spChg chg="del mod">
          <ac:chgData name="Bobby Bruce" userId="3058c8c1-4bfd-455e-878e-43f1fa6ea2d1" providerId="ADAL" clId="{AF1138C3-E843-D641-A3B5-ED07DC301074}" dt="2024-03-02T04:44:28.762" v="18131" actId="478"/>
          <ac:spMkLst>
            <pc:docMk/>
            <pc:sldMk cId="555369469" sldId="428"/>
            <ac:spMk id="2" creationId="{4C2B66A5-CA0D-D248-767F-C76A97D889D7}"/>
          </ac:spMkLst>
        </pc:spChg>
        <pc:spChg chg="mod">
          <ac:chgData name="Bobby Bruce" userId="3058c8c1-4bfd-455e-878e-43f1fa6ea2d1" providerId="ADAL" clId="{AF1138C3-E843-D641-A3B5-ED07DC301074}" dt="2024-03-02T04:44:07.001" v="18126" actId="20577"/>
          <ac:spMkLst>
            <pc:docMk/>
            <pc:sldMk cId="555369469" sldId="428"/>
            <ac:spMk id="5" creationId="{86424393-710E-78B8-C5D2-B4704FBD396F}"/>
          </ac:spMkLst>
        </pc:spChg>
        <pc:picChg chg="del">
          <ac:chgData name="Bobby Bruce" userId="3058c8c1-4bfd-455e-878e-43f1fa6ea2d1" providerId="ADAL" clId="{AF1138C3-E843-D641-A3B5-ED07DC301074}" dt="2024-03-02T04:44:24.884" v="18129" actId="478"/>
          <ac:picMkLst>
            <pc:docMk/>
            <pc:sldMk cId="555369469" sldId="428"/>
            <ac:picMk id="9" creationId="{24F2EA99-855A-552A-61CB-9E2A1AD4382C}"/>
          </ac:picMkLst>
        </pc:picChg>
      </pc:sldChg>
      <pc:sldChg chg="addSp delSp modSp add mod delAnim">
        <pc:chgData name="Bobby Bruce" userId="3058c8c1-4bfd-455e-878e-43f1fa6ea2d1" providerId="ADAL" clId="{AF1138C3-E843-D641-A3B5-ED07DC301074}" dt="2024-03-02T07:00:55.504" v="23320"/>
        <pc:sldMkLst>
          <pc:docMk/>
          <pc:sldMk cId="3751924981" sldId="429"/>
        </pc:sldMkLst>
        <pc:spChg chg="del">
          <ac:chgData name="Bobby Bruce" userId="3058c8c1-4bfd-455e-878e-43f1fa6ea2d1" providerId="ADAL" clId="{AF1138C3-E843-D641-A3B5-ED07DC301074}" dt="2024-03-02T04:45:02.699" v="18187" actId="478"/>
          <ac:spMkLst>
            <pc:docMk/>
            <pc:sldMk cId="3751924981" sldId="429"/>
            <ac:spMk id="2" creationId="{DEE8D274-EE8B-9B3B-CCF0-13CE98E34C01}"/>
          </ac:spMkLst>
        </pc:spChg>
        <pc:spChg chg="mod">
          <ac:chgData name="Bobby Bruce" userId="3058c8c1-4bfd-455e-878e-43f1fa6ea2d1" providerId="ADAL" clId="{AF1138C3-E843-D641-A3B5-ED07DC301074}" dt="2024-03-02T04:44:56.122" v="18183" actId="20577"/>
          <ac:spMkLst>
            <pc:docMk/>
            <pc:sldMk cId="3751924981" sldId="429"/>
            <ac:spMk id="5" creationId="{E21EF43E-BC11-489B-B192-ADF7B9396557}"/>
          </ac:spMkLst>
        </pc:spChg>
        <pc:spChg chg="mod">
          <ac:chgData name="Bobby Bruce" userId="3058c8c1-4bfd-455e-878e-43f1fa6ea2d1" providerId="ADAL" clId="{AF1138C3-E843-D641-A3B5-ED07DC301074}" dt="2024-03-02T06:58:44.251" v="23146" actId="1076"/>
          <ac:spMkLst>
            <pc:docMk/>
            <pc:sldMk cId="3751924981" sldId="429"/>
            <ac:spMk id="7" creationId="{11EBE574-8B35-4911-9985-0111E826A19B}"/>
          </ac:spMkLst>
        </pc:spChg>
        <pc:spChg chg="del mod">
          <ac:chgData name="Bobby Bruce" userId="3058c8c1-4bfd-455e-878e-43f1fa6ea2d1" providerId="ADAL" clId="{AF1138C3-E843-D641-A3B5-ED07DC301074}" dt="2024-03-02T04:45:07.949" v="18191" actId="478"/>
          <ac:spMkLst>
            <pc:docMk/>
            <pc:sldMk cId="3751924981" sldId="429"/>
            <ac:spMk id="8" creationId="{78F4338B-0DB7-FED3-438F-BF01FCC5401B}"/>
          </ac:spMkLst>
        </pc:spChg>
        <pc:spChg chg="add del mod">
          <ac:chgData name="Bobby Bruce" userId="3058c8c1-4bfd-455e-878e-43f1fa6ea2d1" providerId="ADAL" clId="{AF1138C3-E843-D641-A3B5-ED07DC301074}" dt="2024-03-02T07:00:55.504" v="23320"/>
          <ac:spMkLst>
            <pc:docMk/>
            <pc:sldMk cId="3751924981" sldId="429"/>
            <ac:spMk id="9" creationId="{4E05C5B7-92E3-3B5C-2C76-8B3CA943A2C6}"/>
          </ac:spMkLst>
        </pc:spChg>
      </pc:sldChg>
      <pc:sldChg chg="modSp add del mod modNotesTx">
        <pc:chgData name="Bobby Bruce" userId="3058c8c1-4bfd-455e-878e-43f1fa6ea2d1" providerId="ADAL" clId="{AF1138C3-E843-D641-A3B5-ED07DC301074}" dt="2024-03-02T05:42:06.257" v="18592" actId="2696"/>
        <pc:sldMkLst>
          <pc:docMk/>
          <pc:sldMk cId="490667367" sldId="430"/>
        </pc:sldMkLst>
        <pc:spChg chg="mod">
          <ac:chgData name="Bobby Bruce" userId="3058c8c1-4bfd-455e-878e-43f1fa6ea2d1" providerId="ADAL" clId="{AF1138C3-E843-D641-A3B5-ED07DC301074}" dt="2024-03-02T05:39:58.022" v="18437" actId="20577"/>
          <ac:spMkLst>
            <pc:docMk/>
            <pc:sldMk cId="490667367" sldId="430"/>
            <ac:spMk id="2" creationId="{D615E395-323B-3723-1C2A-2EEB776348CD}"/>
          </ac:spMkLst>
        </pc:spChg>
      </pc:sldChg>
      <pc:sldChg chg="add ord modNotesTx">
        <pc:chgData name="Bobby Bruce" userId="3058c8c1-4bfd-455e-878e-43f1fa6ea2d1" providerId="ADAL" clId="{AF1138C3-E843-D641-A3B5-ED07DC301074}" dt="2024-03-02T06:25:13.991" v="21468" actId="20578"/>
        <pc:sldMkLst>
          <pc:docMk/>
          <pc:sldMk cId="2814463889" sldId="430"/>
        </pc:sldMkLst>
      </pc:sldChg>
      <pc:sldChg chg="modSp add mod">
        <pc:chgData name="Bobby Bruce" userId="3058c8c1-4bfd-455e-878e-43f1fa6ea2d1" providerId="ADAL" clId="{AF1138C3-E843-D641-A3B5-ED07DC301074}" dt="2024-03-02T07:14:48.197" v="23518" actId="1076"/>
        <pc:sldMkLst>
          <pc:docMk/>
          <pc:sldMk cId="3232528220" sldId="431"/>
        </pc:sldMkLst>
        <pc:spChg chg="mod">
          <ac:chgData name="Bobby Bruce" userId="3058c8c1-4bfd-455e-878e-43f1fa6ea2d1" providerId="ADAL" clId="{AF1138C3-E843-D641-A3B5-ED07DC301074}" dt="2024-03-02T07:14:44.828" v="23516" actId="1076"/>
          <ac:spMkLst>
            <pc:docMk/>
            <pc:sldMk cId="3232528220" sldId="431"/>
            <ac:spMk id="2" creationId="{7C8EBCAC-37B4-8CEB-9645-6D2506B4B9EE}"/>
          </ac:spMkLst>
        </pc:spChg>
        <pc:spChg chg="mod">
          <ac:chgData name="Bobby Bruce" userId="3058c8c1-4bfd-455e-878e-43f1fa6ea2d1" providerId="ADAL" clId="{AF1138C3-E843-D641-A3B5-ED07DC301074}" dt="2024-03-02T07:14:48.197" v="23518" actId="1076"/>
          <ac:spMkLst>
            <pc:docMk/>
            <pc:sldMk cId="3232528220" sldId="431"/>
            <ac:spMk id="7" creationId="{C55F717F-E9BA-036D-88D2-8EDB56332825}"/>
          </ac:spMkLst>
        </pc:spChg>
      </pc:sldChg>
      <pc:sldChg chg="modSp add mod ord">
        <pc:chgData name="Bobby Bruce" userId="3058c8c1-4bfd-455e-878e-43f1fa6ea2d1" providerId="ADAL" clId="{AF1138C3-E843-D641-A3B5-ED07DC301074}" dt="2024-03-02T22:31:31.504" v="23747" actId="33524"/>
        <pc:sldMkLst>
          <pc:docMk/>
          <pc:sldMk cId="3303791359" sldId="432"/>
        </pc:sldMkLst>
        <pc:spChg chg="mod">
          <ac:chgData name="Bobby Bruce" userId="3058c8c1-4bfd-455e-878e-43f1fa6ea2d1" providerId="ADAL" clId="{AF1138C3-E843-D641-A3B5-ED07DC301074}" dt="2024-03-02T22:31:31.504" v="23747" actId="33524"/>
          <ac:spMkLst>
            <pc:docMk/>
            <pc:sldMk cId="3303791359" sldId="432"/>
            <ac:spMk id="2" creationId="{22F4239D-D516-7C75-91F3-61D84BD733D9}"/>
          </ac:spMkLst>
        </pc:spChg>
      </pc:sldChg>
      <pc:sldChg chg="add ord">
        <pc:chgData name="Bobby Bruce" userId="3058c8c1-4bfd-455e-878e-43f1fa6ea2d1" providerId="ADAL" clId="{AF1138C3-E843-D641-A3B5-ED07DC301074}" dt="2024-03-02T06:04:34.672" v="20328" actId="20578"/>
        <pc:sldMkLst>
          <pc:docMk/>
          <pc:sldMk cId="144779470" sldId="433"/>
        </pc:sldMkLst>
      </pc:sldChg>
      <pc:sldChg chg="delSp modSp add mod ord">
        <pc:chgData name="Bobby Bruce" userId="3058c8c1-4bfd-455e-878e-43f1fa6ea2d1" providerId="ADAL" clId="{AF1138C3-E843-D641-A3B5-ED07DC301074}" dt="2024-03-02T07:15:07.716" v="23521" actId="1076"/>
        <pc:sldMkLst>
          <pc:docMk/>
          <pc:sldMk cId="1090491890" sldId="434"/>
        </pc:sldMkLst>
        <pc:spChg chg="del">
          <ac:chgData name="Bobby Bruce" userId="3058c8c1-4bfd-455e-878e-43f1fa6ea2d1" providerId="ADAL" clId="{AF1138C3-E843-D641-A3B5-ED07DC301074}" dt="2024-03-02T06:06:02.347" v="20342" actId="478"/>
          <ac:spMkLst>
            <pc:docMk/>
            <pc:sldMk cId="1090491890" sldId="434"/>
            <ac:spMk id="2" creationId="{A967FBFF-DFE1-F78F-4FB8-838EE7F98151}"/>
          </ac:spMkLst>
        </pc:spChg>
        <pc:spChg chg="mod">
          <ac:chgData name="Bobby Bruce" userId="3058c8c1-4bfd-455e-878e-43f1fa6ea2d1" providerId="ADAL" clId="{AF1138C3-E843-D641-A3B5-ED07DC301074}" dt="2024-03-02T06:05:55.453" v="20340" actId="20577"/>
          <ac:spMkLst>
            <pc:docMk/>
            <pc:sldMk cId="1090491890" sldId="434"/>
            <ac:spMk id="7" creationId="{381360BC-0686-CE1D-2B3B-851718638CD6}"/>
          </ac:spMkLst>
        </pc:spChg>
        <pc:spChg chg="mod">
          <ac:chgData name="Bobby Bruce" userId="3058c8c1-4bfd-455e-878e-43f1fa6ea2d1" providerId="ADAL" clId="{AF1138C3-E843-D641-A3B5-ED07DC301074}" dt="2024-03-02T07:15:07.716" v="23521" actId="1076"/>
          <ac:spMkLst>
            <pc:docMk/>
            <pc:sldMk cId="1090491890" sldId="434"/>
            <ac:spMk id="9" creationId="{683F7A9D-D0AA-EDE7-42B1-1B6C5505B9B2}"/>
          </ac:spMkLst>
        </pc:spChg>
      </pc:sldChg>
      <pc:sldChg chg="add del">
        <pc:chgData name="Bobby Bruce" userId="3058c8c1-4bfd-455e-878e-43f1fa6ea2d1" providerId="ADAL" clId="{AF1138C3-E843-D641-A3B5-ED07DC301074}" dt="2024-03-02T06:10:03.888" v="20636" actId="2696"/>
        <pc:sldMkLst>
          <pc:docMk/>
          <pc:sldMk cId="2254231017" sldId="435"/>
        </pc:sldMkLst>
      </pc:sldChg>
      <pc:sldChg chg="add del">
        <pc:chgData name="Bobby Bruce" userId="3058c8c1-4bfd-455e-878e-43f1fa6ea2d1" providerId="ADAL" clId="{AF1138C3-E843-D641-A3B5-ED07DC301074}" dt="2024-03-02T06:10:06.647" v="20638" actId="2696"/>
        <pc:sldMkLst>
          <pc:docMk/>
          <pc:sldMk cId="2714141099" sldId="436"/>
        </pc:sldMkLst>
      </pc:sldChg>
      <pc:sldChg chg="addSp modSp add mod modAnim">
        <pc:chgData name="Bobby Bruce" userId="3058c8c1-4bfd-455e-878e-43f1fa6ea2d1" providerId="ADAL" clId="{AF1138C3-E843-D641-A3B5-ED07DC301074}" dt="2024-03-02T05:52:52.181" v="19878" actId="20577"/>
        <pc:sldMkLst>
          <pc:docMk/>
          <pc:sldMk cId="2427377484" sldId="437"/>
        </pc:sldMkLst>
        <pc:spChg chg="mod">
          <ac:chgData name="Bobby Bruce" userId="3058c8c1-4bfd-455e-878e-43f1fa6ea2d1" providerId="ADAL" clId="{AF1138C3-E843-D641-A3B5-ED07DC301074}" dt="2024-03-02T05:50:50.844" v="19585" actId="1076"/>
          <ac:spMkLst>
            <pc:docMk/>
            <pc:sldMk cId="2427377484" sldId="437"/>
            <ac:spMk id="2" creationId="{AD0A89CE-8FF1-6257-6E18-85C009D45E44}"/>
          </ac:spMkLst>
        </pc:spChg>
        <pc:spChg chg="add mod">
          <ac:chgData name="Bobby Bruce" userId="3058c8c1-4bfd-455e-878e-43f1fa6ea2d1" providerId="ADAL" clId="{AF1138C3-E843-D641-A3B5-ED07DC301074}" dt="2024-03-02T05:49:41.193" v="19391"/>
          <ac:spMkLst>
            <pc:docMk/>
            <pc:sldMk cId="2427377484" sldId="437"/>
            <ac:spMk id="3" creationId="{F2B96A85-01C7-4BF6-4213-4180F0C7274B}"/>
          </ac:spMkLst>
        </pc:spChg>
        <pc:spChg chg="mod">
          <ac:chgData name="Bobby Bruce" userId="3058c8c1-4bfd-455e-878e-43f1fa6ea2d1" providerId="ADAL" clId="{AF1138C3-E843-D641-A3B5-ED07DC301074}" dt="2024-03-02T05:46:18.898" v="18775" actId="20577"/>
          <ac:spMkLst>
            <pc:docMk/>
            <pc:sldMk cId="2427377484" sldId="437"/>
            <ac:spMk id="5" creationId="{9D62CC07-D678-CFE7-1FF5-38E0B81F922C}"/>
          </ac:spMkLst>
        </pc:spChg>
        <pc:spChg chg="add mod">
          <ac:chgData name="Bobby Bruce" userId="3058c8c1-4bfd-455e-878e-43f1fa6ea2d1" providerId="ADAL" clId="{AF1138C3-E843-D641-A3B5-ED07DC301074}" dt="2024-03-02T05:52:43.540" v="19872" actId="33524"/>
          <ac:spMkLst>
            <pc:docMk/>
            <pc:sldMk cId="2427377484" sldId="437"/>
            <ac:spMk id="7" creationId="{45B52C7A-0ABD-F803-5F9F-F6E9F8A23DF9}"/>
          </ac:spMkLst>
        </pc:spChg>
        <pc:spChg chg="mod">
          <ac:chgData name="Bobby Bruce" userId="3058c8c1-4bfd-455e-878e-43f1fa6ea2d1" providerId="ADAL" clId="{AF1138C3-E843-D641-A3B5-ED07DC301074}" dt="2024-03-02T05:52:52.181" v="19878" actId="20577"/>
          <ac:spMkLst>
            <pc:docMk/>
            <pc:sldMk cId="2427377484" sldId="437"/>
            <ac:spMk id="8" creationId="{95DC111F-B4EE-DC98-D327-52022A612A8B}"/>
          </ac:spMkLst>
        </pc:spChg>
        <pc:spChg chg="mod">
          <ac:chgData name="Bobby Bruce" userId="3058c8c1-4bfd-455e-878e-43f1fa6ea2d1" providerId="ADAL" clId="{AF1138C3-E843-D641-A3B5-ED07DC301074}" dt="2024-03-02T05:52:02.297" v="19757" actId="33524"/>
          <ac:spMkLst>
            <pc:docMk/>
            <pc:sldMk cId="2427377484" sldId="437"/>
            <ac:spMk id="9" creationId="{86AC2420-C38A-473D-980E-BFB64CB5A64E}"/>
          </ac:spMkLst>
        </pc:spChg>
      </pc:sldChg>
      <pc:sldChg chg="modSp add mod ord">
        <pc:chgData name="Bobby Bruce" userId="3058c8c1-4bfd-455e-878e-43f1fa6ea2d1" providerId="ADAL" clId="{AF1138C3-E843-D641-A3B5-ED07DC301074}" dt="2024-03-02T22:31:19.504" v="23746" actId="1076"/>
        <pc:sldMkLst>
          <pc:docMk/>
          <pc:sldMk cId="1668467434" sldId="438"/>
        </pc:sldMkLst>
        <pc:spChg chg="mod">
          <ac:chgData name="Bobby Bruce" userId="3058c8c1-4bfd-455e-878e-43f1fa6ea2d1" providerId="ADAL" clId="{AF1138C3-E843-D641-A3B5-ED07DC301074}" dt="2024-03-02T06:03:26.372" v="20179" actId="20577"/>
          <ac:spMkLst>
            <pc:docMk/>
            <pc:sldMk cId="1668467434" sldId="438"/>
            <ac:spMk id="5" creationId="{9D62CC07-D678-CFE7-1FF5-38E0B81F922C}"/>
          </ac:spMkLst>
        </pc:spChg>
        <pc:spChg chg="mod">
          <ac:chgData name="Bobby Bruce" userId="3058c8c1-4bfd-455e-878e-43f1fa6ea2d1" providerId="ADAL" clId="{AF1138C3-E843-D641-A3B5-ED07DC301074}" dt="2024-03-02T22:31:19.504" v="23746" actId="1076"/>
          <ac:spMkLst>
            <pc:docMk/>
            <pc:sldMk cId="1668467434" sldId="438"/>
            <ac:spMk id="7" creationId="{CC519AC4-07F2-6DD3-056D-F136D05291EC}"/>
          </ac:spMkLst>
        </pc:spChg>
        <pc:spChg chg="mod">
          <ac:chgData name="Bobby Bruce" userId="3058c8c1-4bfd-455e-878e-43f1fa6ea2d1" providerId="ADAL" clId="{AF1138C3-E843-D641-A3B5-ED07DC301074}" dt="2024-03-02T07:14:55.031" v="23519" actId="255"/>
          <ac:spMkLst>
            <pc:docMk/>
            <pc:sldMk cId="1668467434" sldId="438"/>
            <ac:spMk id="8" creationId="{F7AFE920-F3AA-8A67-A5DD-340E0BA69998}"/>
          </ac:spMkLst>
        </pc:spChg>
      </pc:sldChg>
      <pc:sldChg chg="addSp delSp modSp add mod">
        <pc:chgData name="Bobby Bruce" userId="3058c8c1-4bfd-455e-878e-43f1fa6ea2d1" providerId="ADAL" clId="{AF1138C3-E843-D641-A3B5-ED07DC301074}" dt="2024-03-02T07:15:22.474" v="23523" actId="1076"/>
        <pc:sldMkLst>
          <pc:docMk/>
          <pc:sldMk cId="1597158204" sldId="439"/>
        </pc:sldMkLst>
        <pc:spChg chg="mod">
          <ac:chgData name="Bobby Bruce" userId="3058c8c1-4bfd-455e-878e-43f1fa6ea2d1" providerId="ADAL" clId="{AF1138C3-E843-D641-A3B5-ED07DC301074}" dt="2024-03-02T06:06:28.339" v="20400" actId="20577"/>
          <ac:spMkLst>
            <pc:docMk/>
            <pc:sldMk cId="1597158204" sldId="439"/>
            <ac:spMk id="5" creationId="{9D62CC07-D678-CFE7-1FF5-38E0B81F922C}"/>
          </ac:spMkLst>
        </pc:spChg>
        <pc:spChg chg="del">
          <ac:chgData name="Bobby Bruce" userId="3058c8c1-4bfd-455e-878e-43f1fa6ea2d1" providerId="ADAL" clId="{AF1138C3-E843-D641-A3B5-ED07DC301074}" dt="2024-03-02T06:06:29.325" v="20401" actId="478"/>
          <ac:spMkLst>
            <pc:docMk/>
            <pc:sldMk cId="1597158204" sldId="439"/>
            <ac:spMk id="7" creationId="{381360BC-0686-CE1D-2B3B-851718638CD6}"/>
          </ac:spMkLst>
        </pc:spChg>
        <pc:spChg chg="del">
          <ac:chgData name="Bobby Bruce" userId="3058c8c1-4bfd-455e-878e-43f1fa6ea2d1" providerId="ADAL" clId="{AF1138C3-E843-D641-A3B5-ED07DC301074}" dt="2024-03-02T06:06:30.759" v="20402" actId="478"/>
          <ac:spMkLst>
            <pc:docMk/>
            <pc:sldMk cId="1597158204" sldId="439"/>
            <ac:spMk id="9" creationId="{683F7A9D-D0AA-EDE7-42B1-1B6C5505B9B2}"/>
          </ac:spMkLst>
        </pc:spChg>
        <pc:spChg chg="add mod">
          <ac:chgData name="Bobby Bruce" userId="3058c8c1-4bfd-455e-878e-43f1fa6ea2d1" providerId="ADAL" clId="{AF1138C3-E843-D641-A3B5-ED07DC301074}" dt="2024-03-02T07:15:22.474" v="23523" actId="1076"/>
          <ac:spMkLst>
            <pc:docMk/>
            <pc:sldMk cId="1597158204" sldId="439"/>
            <ac:spMk id="10" creationId="{7AA4E312-D8DC-2C86-68DF-4065AE4B00D9}"/>
          </ac:spMkLst>
        </pc:spChg>
        <pc:picChg chg="add mod">
          <ac:chgData name="Bobby Bruce" userId="3058c8c1-4bfd-455e-878e-43f1fa6ea2d1" providerId="ADAL" clId="{AF1138C3-E843-D641-A3B5-ED07DC301074}" dt="2024-03-02T06:07:55.756" v="20449" actId="1076"/>
          <ac:picMkLst>
            <pc:docMk/>
            <pc:sldMk cId="1597158204" sldId="439"/>
            <ac:picMk id="3" creationId="{E643E622-55B0-D75B-AB85-638654D98D09}"/>
          </ac:picMkLst>
        </pc:picChg>
        <pc:cxnChg chg="del">
          <ac:chgData name="Bobby Bruce" userId="3058c8c1-4bfd-455e-878e-43f1fa6ea2d1" providerId="ADAL" clId="{AF1138C3-E843-D641-A3B5-ED07DC301074}" dt="2024-03-02T06:07:53.854" v="20448" actId="478"/>
          <ac:cxnSpMkLst>
            <pc:docMk/>
            <pc:sldMk cId="1597158204" sldId="439"/>
            <ac:cxnSpMk id="8" creationId="{7F490EE4-5F0E-1EB4-7427-5FAEEC7EED0D}"/>
          </ac:cxnSpMkLst>
        </pc:cxnChg>
      </pc:sldChg>
      <pc:sldChg chg="addSp delSp modSp add mod">
        <pc:chgData name="Bobby Bruce" userId="3058c8c1-4bfd-455e-878e-43f1fa6ea2d1" providerId="ADAL" clId="{AF1138C3-E843-D641-A3B5-ED07DC301074}" dt="2024-03-02T06:08:38.799" v="20505" actId="1076"/>
        <pc:sldMkLst>
          <pc:docMk/>
          <pc:sldMk cId="2919263012" sldId="440"/>
        </pc:sldMkLst>
        <pc:spChg chg="mod">
          <ac:chgData name="Bobby Bruce" userId="3058c8c1-4bfd-455e-878e-43f1fa6ea2d1" providerId="ADAL" clId="{AF1138C3-E843-D641-A3B5-ED07DC301074}" dt="2024-03-02T06:08:38.799" v="20505" actId="1076"/>
          <ac:spMkLst>
            <pc:docMk/>
            <pc:sldMk cId="2919263012" sldId="440"/>
            <ac:spMk id="10" creationId="{7AA4E312-D8DC-2C86-68DF-4065AE4B00D9}"/>
          </ac:spMkLst>
        </pc:spChg>
        <pc:picChg chg="del">
          <ac:chgData name="Bobby Bruce" userId="3058c8c1-4bfd-455e-878e-43f1fa6ea2d1" providerId="ADAL" clId="{AF1138C3-E843-D641-A3B5-ED07DC301074}" dt="2024-03-02T06:07:46.735" v="20445" actId="478"/>
          <ac:picMkLst>
            <pc:docMk/>
            <pc:sldMk cId="2919263012" sldId="440"/>
            <ac:picMk id="3" creationId="{E643E622-55B0-D75B-AB85-638654D98D09}"/>
          </ac:picMkLst>
        </pc:picChg>
        <pc:picChg chg="add mod">
          <ac:chgData name="Bobby Bruce" userId="3058c8c1-4bfd-455e-878e-43f1fa6ea2d1" providerId="ADAL" clId="{AF1138C3-E843-D641-A3B5-ED07DC301074}" dt="2024-03-02T06:08:23.928" v="20453" actId="1076"/>
          <ac:picMkLst>
            <pc:docMk/>
            <pc:sldMk cId="2919263012" sldId="440"/>
            <ac:picMk id="7" creationId="{F27717B7-E9BF-3B32-8118-1CF77EF8CE25}"/>
          </ac:picMkLst>
        </pc:picChg>
        <pc:cxnChg chg="del">
          <ac:chgData name="Bobby Bruce" userId="3058c8c1-4bfd-455e-878e-43f1fa6ea2d1" providerId="ADAL" clId="{AF1138C3-E843-D641-A3B5-ED07DC301074}" dt="2024-03-02T06:07:49.634" v="20446" actId="478"/>
          <ac:cxnSpMkLst>
            <pc:docMk/>
            <pc:sldMk cId="2919263012" sldId="440"/>
            <ac:cxnSpMk id="8" creationId="{7F490EE4-5F0E-1EB4-7427-5FAEEC7EED0D}"/>
          </ac:cxnSpMkLst>
        </pc:cxnChg>
      </pc:sldChg>
      <pc:sldChg chg="addSp delSp modSp add mod">
        <pc:chgData name="Bobby Bruce" userId="3058c8c1-4bfd-455e-878e-43f1fa6ea2d1" providerId="ADAL" clId="{AF1138C3-E843-D641-A3B5-ED07DC301074}" dt="2024-03-02T06:09:55.262" v="20631" actId="1076"/>
        <pc:sldMkLst>
          <pc:docMk/>
          <pc:sldMk cId="2422650150" sldId="441"/>
        </pc:sldMkLst>
        <pc:spChg chg="mod">
          <ac:chgData name="Bobby Bruce" userId="3058c8c1-4bfd-455e-878e-43f1fa6ea2d1" providerId="ADAL" clId="{AF1138C3-E843-D641-A3B5-ED07DC301074}" dt="2024-03-02T06:09:55.262" v="20631" actId="1076"/>
          <ac:spMkLst>
            <pc:docMk/>
            <pc:sldMk cId="2422650150" sldId="441"/>
            <ac:spMk id="10" creationId="{7AA4E312-D8DC-2C86-68DF-4065AE4B00D9}"/>
          </ac:spMkLst>
        </pc:spChg>
        <pc:picChg chg="add mod">
          <ac:chgData name="Bobby Bruce" userId="3058c8c1-4bfd-455e-878e-43f1fa6ea2d1" providerId="ADAL" clId="{AF1138C3-E843-D641-A3B5-ED07DC301074}" dt="2024-03-02T06:09:52.565" v="20630" actId="1076"/>
          <ac:picMkLst>
            <pc:docMk/>
            <pc:sldMk cId="2422650150" sldId="441"/>
            <ac:picMk id="3" creationId="{0A1862CC-2890-F9E4-ACC7-7CC4D707232F}"/>
          </ac:picMkLst>
        </pc:picChg>
        <pc:picChg chg="del">
          <ac:chgData name="Bobby Bruce" userId="3058c8c1-4bfd-455e-878e-43f1fa6ea2d1" providerId="ADAL" clId="{AF1138C3-E843-D641-A3B5-ED07DC301074}" dt="2024-03-02T06:09:07.565" v="20507" actId="478"/>
          <ac:picMkLst>
            <pc:docMk/>
            <pc:sldMk cId="2422650150" sldId="441"/>
            <ac:picMk id="7" creationId="{F27717B7-E9BF-3B32-8118-1CF77EF8CE25}"/>
          </ac:picMkLst>
        </pc:picChg>
      </pc:sldChg>
      <pc:sldChg chg="addSp delSp modSp add mod">
        <pc:chgData name="Bobby Bruce" userId="3058c8c1-4bfd-455e-878e-43f1fa6ea2d1" providerId="ADAL" clId="{AF1138C3-E843-D641-A3B5-ED07DC301074}" dt="2024-03-02T07:15:35.888" v="23525" actId="1076"/>
        <pc:sldMkLst>
          <pc:docMk/>
          <pc:sldMk cId="3200845418" sldId="442"/>
        </pc:sldMkLst>
        <pc:spChg chg="add mod">
          <ac:chgData name="Bobby Bruce" userId="3058c8c1-4bfd-455e-878e-43f1fa6ea2d1" providerId="ADAL" clId="{AF1138C3-E843-D641-A3B5-ED07DC301074}" dt="2024-03-02T07:15:35.888" v="23525" actId="1076"/>
          <ac:spMkLst>
            <pc:docMk/>
            <pc:sldMk cId="3200845418" sldId="442"/>
            <ac:spMk id="2" creationId="{24678280-A69D-8A42-51EC-2692B0B5B570}"/>
          </ac:spMkLst>
        </pc:spChg>
        <pc:spChg chg="mod">
          <ac:chgData name="Bobby Bruce" userId="3058c8c1-4bfd-455e-878e-43f1fa6ea2d1" providerId="ADAL" clId="{AF1138C3-E843-D641-A3B5-ED07DC301074}" dt="2024-03-02T06:10:35.490" v="20696" actId="20577"/>
          <ac:spMkLst>
            <pc:docMk/>
            <pc:sldMk cId="3200845418" sldId="442"/>
            <ac:spMk id="5" creationId="{9D62CC07-D678-CFE7-1FF5-38E0B81F922C}"/>
          </ac:spMkLst>
        </pc:spChg>
        <pc:spChg chg="del">
          <ac:chgData name="Bobby Bruce" userId="3058c8c1-4bfd-455e-878e-43f1fa6ea2d1" providerId="ADAL" clId="{AF1138C3-E843-D641-A3B5-ED07DC301074}" dt="2024-03-02T06:10:23.301" v="20641" actId="478"/>
          <ac:spMkLst>
            <pc:docMk/>
            <pc:sldMk cId="3200845418" sldId="442"/>
            <ac:spMk id="10" creationId="{7AA4E312-D8DC-2C86-68DF-4065AE4B00D9}"/>
          </ac:spMkLst>
        </pc:spChg>
        <pc:picChg chg="del">
          <ac:chgData name="Bobby Bruce" userId="3058c8c1-4bfd-455e-878e-43f1fa6ea2d1" providerId="ADAL" clId="{AF1138C3-E843-D641-A3B5-ED07DC301074}" dt="2024-03-02T06:10:20.965" v="20640" actId="478"/>
          <ac:picMkLst>
            <pc:docMk/>
            <pc:sldMk cId="3200845418" sldId="442"/>
            <ac:picMk id="3" creationId="{0A1862CC-2890-F9E4-ACC7-7CC4D707232F}"/>
          </ac:picMkLst>
        </pc:picChg>
        <pc:picChg chg="add mod">
          <ac:chgData name="Bobby Bruce" userId="3058c8c1-4bfd-455e-878e-43f1fa6ea2d1" providerId="ADAL" clId="{AF1138C3-E843-D641-A3B5-ED07DC301074}" dt="2024-03-02T06:38:18.026" v="23021" actId="1076"/>
          <ac:picMkLst>
            <pc:docMk/>
            <pc:sldMk cId="3200845418" sldId="442"/>
            <ac:picMk id="8" creationId="{89C44955-6B64-9EF7-FCC4-0CD98FB718FF}"/>
          </ac:picMkLst>
        </pc:picChg>
      </pc:sldChg>
      <pc:sldChg chg="addSp modSp add mod modAnim">
        <pc:chgData name="Bobby Bruce" userId="3058c8c1-4bfd-455e-878e-43f1fa6ea2d1" providerId="ADAL" clId="{AF1138C3-E843-D641-A3B5-ED07DC301074}" dt="2024-03-02T06:24:29.212" v="21463"/>
        <pc:sldMkLst>
          <pc:docMk/>
          <pc:sldMk cId="2976566849" sldId="443"/>
        </pc:sldMkLst>
        <pc:spChg chg="add mod">
          <ac:chgData name="Bobby Bruce" userId="3058c8c1-4bfd-455e-878e-43f1fa6ea2d1" providerId="ADAL" clId="{AF1138C3-E843-D641-A3B5-ED07DC301074}" dt="2024-03-02T06:24:25" v="21462" actId="1076"/>
          <ac:spMkLst>
            <pc:docMk/>
            <pc:sldMk cId="2976566849" sldId="443"/>
            <ac:spMk id="2" creationId="{6DF81EB6-A03E-B4DB-35F3-8901760C2DC4}"/>
          </ac:spMkLst>
        </pc:spChg>
        <pc:spChg chg="mod">
          <ac:chgData name="Bobby Bruce" userId="3058c8c1-4bfd-455e-878e-43f1fa6ea2d1" providerId="ADAL" clId="{AF1138C3-E843-D641-A3B5-ED07DC301074}" dt="2024-03-02T06:23:52.836" v="21350" actId="1076"/>
          <ac:spMkLst>
            <pc:docMk/>
            <pc:sldMk cId="2976566849" sldId="443"/>
            <ac:spMk id="11" creationId="{CB350AA7-BF46-CA33-4483-ACB931AA62E3}"/>
          </ac:spMkLst>
        </pc:spChg>
        <pc:spChg chg="mod">
          <ac:chgData name="Bobby Bruce" userId="3058c8c1-4bfd-455e-878e-43f1fa6ea2d1" providerId="ADAL" clId="{AF1138C3-E843-D641-A3B5-ED07DC301074}" dt="2024-03-02T06:23:54.562" v="21351" actId="1076"/>
          <ac:spMkLst>
            <pc:docMk/>
            <pc:sldMk cId="2976566849" sldId="443"/>
            <ac:spMk id="12" creationId="{D060306F-28D7-7973-BC5B-59F974D52862}"/>
          </ac:spMkLst>
        </pc:spChg>
      </pc:sldChg>
      <pc:sldChg chg="addSp delSp modSp add del mod">
        <pc:chgData name="Bobby Bruce" userId="3058c8c1-4bfd-455e-878e-43f1fa6ea2d1" providerId="ADAL" clId="{AF1138C3-E843-D641-A3B5-ED07DC301074}" dt="2024-03-02T06:37:34.828" v="23017" actId="2696"/>
        <pc:sldMkLst>
          <pc:docMk/>
          <pc:sldMk cId="3628052528" sldId="444"/>
        </pc:sldMkLst>
        <pc:spChg chg="add mod">
          <ac:chgData name="Bobby Bruce" userId="3058c8c1-4bfd-455e-878e-43f1fa6ea2d1" providerId="ADAL" clId="{AF1138C3-E843-D641-A3B5-ED07DC301074}" dt="2024-03-02T06:28:35.527" v="21810" actId="1076"/>
          <ac:spMkLst>
            <pc:docMk/>
            <pc:sldMk cId="3628052528" sldId="444"/>
            <ac:spMk id="2" creationId="{659E22D6-E27D-B2CB-4033-3B9672694C15}"/>
          </ac:spMkLst>
        </pc:spChg>
        <pc:spChg chg="mod">
          <ac:chgData name="Bobby Bruce" userId="3058c8c1-4bfd-455e-878e-43f1fa6ea2d1" providerId="ADAL" clId="{AF1138C3-E843-D641-A3B5-ED07DC301074}" dt="2024-03-02T06:28:21.168" v="21796" actId="1076"/>
          <ac:spMkLst>
            <pc:docMk/>
            <pc:sldMk cId="3628052528" sldId="444"/>
            <ac:spMk id="3" creationId="{6A75BDAE-2AA8-D742-D8F5-90999510CBC5}"/>
          </ac:spMkLst>
        </pc:spChg>
        <pc:spChg chg="mod">
          <ac:chgData name="Bobby Bruce" userId="3058c8c1-4bfd-455e-878e-43f1fa6ea2d1" providerId="ADAL" clId="{AF1138C3-E843-D641-A3B5-ED07DC301074}" dt="2024-03-02T06:25:48.815" v="21498" actId="5793"/>
          <ac:spMkLst>
            <pc:docMk/>
            <pc:sldMk cId="3628052528" sldId="444"/>
            <ac:spMk id="5" creationId="{9D62CC07-D678-CFE7-1FF5-38E0B81F922C}"/>
          </ac:spMkLst>
        </pc:spChg>
        <pc:spChg chg="del">
          <ac:chgData name="Bobby Bruce" userId="3058c8c1-4bfd-455e-878e-43f1fa6ea2d1" providerId="ADAL" clId="{AF1138C3-E843-D641-A3B5-ED07DC301074}" dt="2024-03-02T06:25:57.437" v="21502" actId="478"/>
          <ac:spMkLst>
            <pc:docMk/>
            <pc:sldMk cId="3628052528" sldId="444"/>
            <ac:spMk id="7" creationId="{0C995C10-2C4F-242B-AC32-A6E209E341FD}"/>
          </ac:spMkLst>
        </pc:spChg>
        <pc:spChg chg="del">
          <ac:chgData name="Bobby Bruce" userId="3058c8c1-4bfd-455e-878e-43f1fa6ea2d1" providerId="ADAL" clId="{AF1138C3-E843-D641-A3B5-ED07DC301074}" dt="2024-03-02T06:25:55.086" v="21501" actId="478"/>
          <ac:spMkLst>
            <pc:docMk/>
            <pc:sldMk cId="3628052528" sldId="444"/>
            <ac:spMk id="8" creationId="{DA26DEB2-E061-B708-0CF5-0D4508CA13C5}"/>
          </ac:spMkLst>
        </pc:spChg>
        <pc:spChg chg="del mod">
          <ac:chgData name="Bobby Bruce" userId="3058c8c1-4bfd-455e-878e-43f1fa6ea2d1" providerId="ADAL" clId="{AF1138C3-E843-D641-A3B5-ED07DC301074}" dt="2024-03-02T06:25:53.847" v="21500" actId="478"/>
          <ac:spMkLst>
            <pc:docMk/>
            <pc:sldMk cId="3628052528" sldId="444"/>
            <ac:spMk id="9" creationId="{36A62637-B04A-AB97-90E4-7E07F6DC84C1}"/>
          </ac:spMkLst>
        </pc:spChg>
      </pc:sldChg>
      <pc:sldChg chg="addSp delSp modSp add mod modAnim">
        <pc:chgData name="Bobby Bruce" userId="3058c8c1-4bfd-455e-878e-43f1fa6ea2d1" providerId="ADAL" clId="{AF1138C3-E843-D641-A3B5-ED07DC301074}" dt="2024-03-02T07:16:12.980" v="23531" actId="1076"/>
        <pc:sldMkLst>
          <pc:docMk/>
          <pc:sldMk cId="2233259741" sldId="445"/>
        </pc:sldMkLst>
        <pc:spChg chg="mod">
          <ac:chgData name="Bobby Bruce" userId="3058c8c1-4bfd-455e-878e-43f1fa6ea2d1" providerId="ADAL" clId="{AF1138C3-E843-D641-A3B5-ED07DC301074}" dt="2024-03-02T06:28:54.115" v="21826" actId="20577"/>
          <ac:spMkLst>
            <pc:docMk/>
            <pc:sldMk cId="2233259741" sldId="445"/>
            <ac:spMk id="2" creationId="{00000000-0000-0000-0000-000000000000}"/>
          </ac:spMkLst>
        </pc:spChg>
        <pc:spChg chg="mod">
          <ac:chgData name="Bobby Bruce" userId="3058c8c1-4bfd-455e-878e-43f1fa6ea2d1" providerId="ADAL" clId="{AF1138C3-E843-D641-A3B5-ED07DC301074}" dt="2024-03-02T07:16:12.980" v="23531" actId="1076"/>
          <ac:spMkLst>
            <pc:docMk/>
            <pc:sldMk cId="2233259741" sldId="445"/>
            <ac:spMk id="3" creationId="{00000000-0000-0000-0000-000000000000}"/>
          </ac:spMkLst>
        </pc:spChg>
        <pc:spChg chg="add del mod">
          <ac:chgData name="Bobby Bruce" userId="3058c8c1-4bfd-455e-878e-43f1fa6ea2d1" providerId="ADAL" clId="{AF1138C3-E843-D641-A3B5-ED07DC301074}" dt="2024-03-02T06:28:57.344" v="21828" actId="478"/>
          <ac:spMkLst>
            <pc:docMk/>
            <pc:sldMk cId="2233259741" sldId="445"/>
            <ac:spMk id="5" creationId="{08FC68F7-00A1-1182-D700-FB003A89A117}"/>
          </ac:spMkLst>
        </pc:spChg>
        <pc:picChg chg="del">
          <ac:chgData name="Bobby Bruce" userId="3058c8c1-4bfd-455e-878e-43f1fa6ea2d1" providerId="ADAL" clId="{AF1138C3-E843-D641-A3B5-ED07DC301074}" dt="2024-03-02T06:28:55.002" v="21827" actId="478"/>
          <ac:picMkLst>
            <pc:docMk/>
            <pc:sldMk cId="2233259741" sldId="445"/>
            <ac:picMk id="9" creationId="{00000000-0000-0000-0000-000000000000}"/>
          </ac:picMkLst>
        </pc:picChg>
      </pc:sldChg>
      <pc:sldChg chg="add del">
        <pc:chgData name="Bobby Bruce" userId="3058c8c1-4bfd-455e-878e-43f1fa6ea2d1" providerId="ADAL" clId="{AF1138C3-E843-D641-A3B5-ED07DC301074}" dt="2024-03-02T06:59:06.675" v="23148"/>
        <pc:sldMkLst>
          <pc:docMk/>
          <pc:sldMk cId="709279336" sldId="446"/>
        </pc:sldMkLst>
      </pc:sldChg>
      <pc:sldChg chg="delSp modSp add mod ord delAnim">
        <pc:chgData name="Bobby Bruce" userId="3058c8c1-4bfd-455e-878e-43f1fa6ea2d1" providerId="ADAL" clId="{AF1138C3-E843-D641-A3B5-ED07DC301074}" dt="2024-03-02T22:30:39.429" v="23739" actId="20578"/>
        <pc:sldMkLst>
          <pc:docMk/>
          <pc:sldMk cId="1172141940" sldId="446"/>
        </pc:sldMkLst>
        <pc:spChg chg="del">
          <ac:chgData name="Bobby Bruce" userId="3058c8c1-4bfd-455e-878e-43f1fa6ea2d1" providerId="ADAL" clId="{AF1138C3-E843-D641-A3B5-ED07DC301074}" dt="2024-03-02T22:30:26.408" v="23736" actId="478"/>
          <ac:spMkLst>
            <pc:docMk/>
            <pc:sldMk cId="1172141940" sldId="446"/>
            <ac:spMk id="2" creationId="{AD0A89CE-8FF1-6257-6E18-85C009D45E44}"/>
          </ac:spMkLst>
        </pc:spChg>
        <pc:spChg chg="mod">
          <ac:chgData name="Bobby Bruce" userId="3058c8c1-4bfd-455e-878e-43f1fa6ea2d1" providerId="ADAL" clId="{AF1138C3-E843-D641-A3B5-ED07DC301074}" dt="2024-03-02T22:30:32.423" v="23738" actId="1076"/>
          <ac:spMkLst>
            <pc:docMk/>
            <pc:sldMk cId="1172141940" sldId="446"/>
            <ac:spMk id="8" creationId="{95DC111F-B4EE-DC98-D327-52022A612A8B}"/>
          </ac:spMkLst>
        </pc:spChg>
        <pc:spChg chg="mod">
          <ac:chgData name="Bobby Bruce" userId="3058c8c1-4bfd-455e-878e-43f1fa6ea2d1" providerId="ADAL" clId="{AF1138C3-E843-D641-A3B5-ED07DC301074}" dt="2024-03-02T22:30:29.666" v="23737" actId="1076"/>
          <ac:spMkLst>
            <pc:docMk/>
            <pc:sldMk cId="1172141940" sldId="446"/>
            <ac:spMk id="9" creationId="{86AC2420-C38A-473D-980E-BFB64CB5A64E}"/>
          </ac:spMkLst>
        </pc:spChg>
      </pc:sldChg>
      <pc:sldChg chg="add del">
        <pc:chgData name="Bobby Bruce" userId="3058c8c1-4bfd-455e-878e-43f1fa6ea2d1" providerId="ADAL" clId="{AF1138C3-E843-D641-A3B5-ED07DC301074}" dt="2024-03-02T06:59:09.785" v="23150"/>
        <pc:sldMkLst>
          <pc:docMk/>
          <pc:sldMk cId="2078600892" sldId="446"/>
        </pc:sldMkLst>
      </pc:sldChg>
    </pc:docChg>
  </pc:docChgLst>
  <pc:docChgLst>
    <pc:chgData name="Bobby Bruce" userId="3058c8c1-4bfd-455e-878e-43f1fa6ea2d1" providerId="ADAL" clId="{BA043B88-5299-4748-BE3E-CBD180370A26}"/>
    <pc:docChg chg="undo custSel addSld delSld modSld sldOrd">
      <pc:chgData name="Bobby Bruce" userId="3058c8c1-4bfd-455e-878e-43f1fa6ea2d1" providerId="ADAL" clId="{BA043B88-5299-4748-BE3E-CBD180370A26}" dt="2023-02-15T12:48:24.986" v="2245"/>
      <pc:docMkLst>
        <pc:docMk/>
      </pc:docMkLst>
      <pc:sldChg chg="addSp modSp mod modAnim">
        <pc:chgData name="Bobby Bruce" userId="3058c8c1-4bfd-455e-878e-43f1fa6ea2d1" providerId="ADAL" clId="{BA043B88-5299-4748-BE3E-CBD180370A26}" dt="2023-02-14T16:45:16.486" v="1452"/>
        <pc:sldMkLst>
          <pc:docMk/>
          <pc:sldMk cId="1556390802" sldId="257"/>
        </pc:sldMkLst>
        <pc:spChg chg="add mod">
          <ac:chgData name="Bobby Bruce" userId="3058c8c1-4bfd-455e-878e-43f1fa6ea2d1" providerId="ADAL" clId="{BA043B88-5299-4748-BE3E-CBD180370A26}" dt="2023-02-14T15:41:29.948" v="448" actId="1076"/>
          <ac:spMkLst>
            <pc:docMk/>
            <pc:sldMk cId="1556390802" sldId="257"/>
            <ac:spMk id="3" creationId="{CD530E16-699E-D9D5-0BC7-37FCE07E4C50}"/>
          </ac:spMkLst>
        </pc:spChg>
        <pc:spChg chg="mod">
          <ac:chgData name="Bobby Bruce" userId="3058c8c1-4bfd-455e-878e-43f1fa6ea2d1" providerId="ADAL" clId="{BA043B88-5299-4748-BE3E-CBD180370A26}" dt="2023-02-14T15:41:52.616" v="450" actId="255"/>
          <ac:spMkLst>
            <pc:docMk/>
            <pc:sldMk cId="1556390802" sldId="257"/>
            <ac:spMk id="4" creationId="{37C7F24C-F4B3-8901-066E-FACE3E7423F3}"/>
          </ac:spMkLst>
        </pc:spChg>
        <pc:spChg chg="mod">
          <ac:chgData name="Bobby Bruce" userId="3058c8c1-4bfd-455e-878e-43f1fa6ea2d1" providerId="ADAL" clId="{BA043B88-5299-4748-BE3E-CBD180370A26}" dt="2023-02-14T15:42:14.892" v="454" actId="1076"/>
          <ac:spMkLst>
            <pc:docMk/>
            <pc:sldMk cId="1556390802" sldId="257"/>
            <ac:spMk id="5" creationId="{636DEB9C-AC95-6EA6-59BD-F3E83E5005AE}"/>
          </ac:spMkLst>
        </pc:spChg>
      </pc:sldChg>
      <pc:sldChg chg="del">
        <pc:chgData name="Bobby Bruce" userId="3058c8c1-4bfd-455e-878e-43f1fa6ea2d1" providerId="ADAL" clId="{BA043B88-5299-4748-BE3E-CBD180370A26}" dt="2023-02-14T16:34:29.409" v="1330" actId="2696"/>
        <pc:sldMkLst>
          <pc:docMk/>
          <pc:sldMk cId="3422500598" sldId="258"/>
        </pc:sldMkLst>
      </pc:sldChg>
      <pc:sldChg chg="del">
        <pc:chgData name="Bobby Bruce" userId="3058c8c1-4bfd-455e-878e-43f1fa6ea2d1" providerId="ADAL" clId="{BA043B88-5299-4748-BE3E-CBD180370A26}" dt="2023-02-14T15:49:07.204" v="520" actId="2696"/>
        <pc:sldMkLst>
          <pc:docMk/>
          <pc:sldMk cId="3480566017" sldId="259"/>
        </pc:sldMkLst>
      </pc:sldChg>
      <pc:sldChg chg="del">
        <pc:chgData name="Bobby Bruce" userId="3058c8c1-4bfd-455e-878e-43f1fa6ea2d1" providerId="ADAL" clId="{BA043B88-5299-4748-BE3E-CBD180370A26}" dt="2023-02-14T15:49:16.456" v="523" actId="2696"/>
        <pc:sldMkLst>
          <pc:docMk/>
          <pc:sldMk cId="2325444904" sldId="260"/>
        </pc:sldMkLst>
      </pc:sldChg>
      <pc:sldChg chg="del">
        <pc:chgData name="Bobby Bruce" userId="3058c8c1-4bfd-455e-878e-43f1fa6ea2d1" providerId="ADAL" clId="{BA043B88-5299-4748-BE3E-CBD180370A26}" dt="2023-02-14T15:49:25.597" v="529" actId="2696"/>
        <pc:sldMkLst>
          <pc:docMk/>
          <pc:sldMk cId="2497892757" sldId="263"/>
        </pc:sldMkLst>
      </pc:sldChg>
      <pc:sldChg chg="del">
        <pc:chgData name="Bobby Bruce" userId="3058c8c1-4bfd-455e-878e-43f1fa6ea2d1" providerId="ADAL" clId="{BA043B88-5299-4748-BE3E-CBD180370A26}" dt="2023-02-14T15:52:06.563" v="539" actId="2696"/>
        <pc:sldMkLst>
          <pc:docMk/>
          <pc:sldMk cId="1894499100" sldId="266"/>
        </pc:sldMkLst>
      </pc:sldChg>
      <pc:sldChg chg="delSp modSp mod">
        <pc:chgData name="Bobby Bruce" userId="3058c8c1-4bfd-455e-878e-43f1fa6ea2d1" providerId="ADAL" clId="{BA043B88-5299-4748-BE3E-CBD180370A26}" dt="2023-02-15T12:46:59.283" v="2238" actId="478"/>
        <pc:sldMkLst>
          <pc:docMk/>
          <pc:sldMk cId="2971262542" sldId="267"/>
        </pc:sldMkLst>
        <pc:spChg chg="mod">
          <ac:chgData name="Bobby Bruce" userId="3058c8c1-4bfd-455e-878e-43f1fa6ea2d1" providerId="ADAL" clId="{BA043B88-5299-4748-BE3E-CBD180370A26}" dt="2023-02-15T12:46:55.362" v="2237" actId="20577"/>
          <ac:spMkLst>
            <pc:docMk/>
            <pc:sldMk cId="2971262542" sldId="267"/>
            <ac:spMk id="5" creationId="{9D62CC07-D678-CFE7-1FF5-38E0B81F922C}"/>
          </ac:spMkLst>
        </pc:spChg>
        <pc:spChg chg="del">
          <ac:chgData name="Bobby Bruce" userId="3058c8c1-4bfd-455e-878e-43f1fa6ea2d1" providerId="ADAL" clId="{BA043B88-5299-4748-BE3E-CBD180370A26}" dt="2023-02-15T12:46:59.283" v="2238" actId="478"/>
          <ac:spMkLst>
            <pc:docMk/>
            <pc:sldMk cId="2971262542" sldId="267"/>
            <ac:spMk id="7" creationId="{939D693C-6981-A4F3-2E88-59C231D9A65C}"/>
          </ac:spMkLst>
        </pc:spChg>
      </pc:sldChg>
      <pc:sldChg chg="del">
        <pc:chgData name="Bobby Bruce" userId="3058c8c1-4bfd-455e-878e-43f1fa6ea2d1" providerId="ADAL" clId="{BA043B88-5299-4748-BE3E-CBD180370A26}" dt="2023-02-14T15:49:10.076" v="521" actId="2696"/>
        <pc:sldMkLst>
          <pc:docMk/>
          <pc:sldMk cId="1354008733" sldId="268"/>
        </pc:sldMkLst>
      </pc:sldChg>
      <pc:sldChg chg="del">
        <pc:chgData name="Bobby Bruce" userId="3058c8c1-4bfd-455e-878e-43f1fa6ea2d1" providerId="ADAL" clId="{BA043B88-5299-4748-BE3E-CBD180370A26}" dt="2023-02-14T15:49:16.960" v="524" actId="2696"/>
        <pc:sldMkLst>
          <pc:docMk/>
          <pc:sldMk cId="2428351880" sldId="269"/>
        </pc:sldMkLst>
      </pc:sldChg>
      <pc:sldChg chg="del">
        <pc:chgData name="Bobby Bruce" userId="3058c8c1-4bfd-455e-878e-43f1fa6ea2d1" providerId="ADAL" clId="{BA043B88-5299-4748-BE3E-CBD180370A26}" dt="2023-02-14T15:49:17.859" v="525" actId="2696"/>
        <pc:sldMkLst>
          <pc:docMk/>
          <pc:sldMk cId="2405467440" sldId="270"/>
        </pc:sldMkLst>
      </pc:sldChg>
      <pc:sldChg chg="del">
        <pc:chgData name="Bobby Bruce" userId="3058c8c1-4bfd-455e-878e-43f1fa6ea2d1" providerId="ADAL" clId="{BA043B88-5299-4748-BE3E-CBD180370A26}" dt="2023-02-14T15:49:26.774" v="531" actId="2696"/>
        <pc:sldMkLst>
          <pc:docMk/>
          <pc:sldMk cId="561801469" sldId="271"/>
        </pc:sldMkLst>
      </pc:sldChg>
      <pc:sldChg chg="del">
        <pc:chgData name="Bobby Bruce" userId="3058c8c1-4bfd-455e-878e-43f1fa6ea2d1" providerId="ADAL" clId="{BA043B88-5299-4748-BE3E-CBD180370A26}" dt="2023-02-14T15:49:24.987" v="528" actId="2696"/>
        <pc:sldMkLst>
          <pc:docMk/>
          <pc:sldMk cId="2634006879" sldId="273"/>
        </pc:sldMkLst>
      </pc:sldChg>
      <pc:sldChg chg="del">
        <pc:chgData name="Bobby Bruce" userId="3058c8c1-4bfd-455e-878e-43f1fa6ea2d1" providerId="ADAL" clId="{BA043B88-5299-4748-BE3E-CBD180370A26}" dt="2023-02-14T15:49:27.354" v="532" actId="2696"/>
        <pc:sldMkLst>
          <pc:docMk/>
          <pc:sldMk cId="4175975456" sldId="274"/>
        </pc:sldMkLst>
      </pc:sldChg>
      <pc:sldChg chg="del">
        <pc:chgData name="Bobby Bruce" userId="3058c8c1-4bfd-455e-878e-43f1fa6ea2d1" providerId="ADAL" clId="{BA043B88-5299-4748-BE3E-CBD180370A26}" dt="2023-02-14T15:49:30.736" v="534" actId="2696"/>
        <pc:sldMkLst>
          <pc:docMk/>
          <pc:sldMk cId="1037634205" sldId="275"/>
        </pc:sldMkLst>
      </pc:sldChg>
      <pc:sldChg chg="del">
        <pc:chgData name="Bobby Bruce" userId="3058c8c1-4bfd-455e-878e-43f1fa6ea2d1" providerId="ADAL" clId="{BA043B88-5299-4748-BE3E-CBD180370A26}" dt="2023-02-14T15:49:27.981" v="533" actId="2696"/>
        <pc:sldMkLst>
          <pc:docMk/>
          <pc:sldMk cId="4019048894" sldId="276"/>
        </pc:sldMkLst>
      </pc:sldChg>
      <pc:sldChg chg="del">
        <pc:chgData name="Bobby Bruce" userId="3058c8c1-4bfd-455e-878e-43f1fa6ea2d1" providerId="ADAL" clId="{BA043B88-5299-4748-BE3E-CBD180370A26}" dt="2023-02-14T15:51:53.362" v="538" actId="2696"/>
        <pc:sldMkLst>
          <pc:docMk/>
          <pc:sldMk cId="1071329442" sldId="277"/>
        </pc:sldMkLst>
      </pc:sldChg>
      <pc:sldChg chg="del">
        <pc:chgData name="Bobby Bruce" userId="3058c8c1-4bfd-455e-878e-43f1fa6ea2d1" providerId="ADAL" clId="{BA043B88-5299-4748-BE3E-CBD180370A26}" dt="2023-02-14T15:49:14.232" v="522" actId="2696"/>
        <pc:sldMkLst>
          <pc:docMk/>
          <pc:sldMk cId="72117549" sldId="278"/>
        </pc:sldMkLst>
      </pc:sldChg>
      <pc:sldChg chg="del">
        <pc:chgData name="Bobby Bruce" userId="3058c8c1-4bfd-455e-878e-43f1fa6ea2d1" providerId="ADAL" clId="{BA043B88-5299-4748-BE3E-CBD180370A26}" dt="2023-02-14T15:49:26.076" v="530" actId="2696"/>
        <pc:sldMkLst>
          <pc:docMk/>
          <pc:sldMk cId="3041819835" sldId="281"/>
        </pc:sldMkLst>
      </pc:sldChg>
      <pc:sldChg chg="del">
        <pc:chgData name="Bobby Bruce" userId="3058c8c1-4bfd-455e-878e-43f1fa6ea2d1" providerId="ADAL" clId="{BA043B88-5299-4748-BE3E-CBD180370A26}" dt="2023-02-14T15:49:24.281" v="527" actId="2696"/>
        <pc:sldMkLst>
          <pc:docMk/>
          <pc:sldMk cId="1354513177" sldId="282"/>
        </pc:sldMkLst>
      </pc:sldChg>
      <pc:sldChg chg="del">
        <pc:chgData name="Bobby Bruce" userId="3058c8c1-4bfd-455e-878e-43f1fa6ea2d1" providerId="ADAL" clId="{BA043B88-5299-4748-BE3E-CBD180370A26}" dt="2023-02-14T15:52:28.852" v="540" actId="2696"/>
        <pc:sldMkLst>
          <pc:docMk/>
          <pc:sldMk cId="487106906" sldId="288"/>
        </pc:sldMkLst>
      </pc:sldChg>
      <pc:sldChg chg="delSp modSp mod">
        <pc:chgData name="Bobby Bruce" userId="3058c8c1-4bfd-455e-878e-43f1fa6ea2d1" providerId="ADAL" clId="{BA043B88-5299-4748-BE3E-CBD180370A26}" dt="2023-02-14T15:52:39.381" v="543" actId="1076"/>
        <pc:sldMkLst>
          <pc:docMk/>
          <pc:sldMk cId="3755434544" sldId="290"/>
        </pc:sldMkLst>
        <pc:spChg chg="del">
          <ac:chgData name="Bobby Bruce" userId="3058c8c1-4bfd-455e-878e-43f1fa6ea2d1" providerId="ADAL" clId="{BA043B88-5299-4748-BE3E-CBD180370A26}" dt="2023-02-14T15:52:35.156" v="541" actId="478"/>
          <ac:spMkLst>
            <pc:docMk/>
            <pc:sldMk cId="3755434544" sldId="290"/>
            <ac:spMk id="7" creationId="{09A7B07A-37EF-6AB4-91D3-46A337F6FF97}"/>
          </ac:spMkLst>
        </pc:spChg>
        <pc:picChg chg="mod">
          <ac:chgData name="Bobby Bruce" userId="3058c8c1-4bfd-455e-878e-43f1fa6ea2d1" providerId="ADAL" clId="{BA043B88-5299-4748-BE3E-CBD180370A26}" dt="2023-02-14T15:52:39.381" v="543" actId="1076"/>
          <ac:picMkLst>
            <pc:docMk/>
            <pc:sldMk cId="3755434544" sldId="290"/>
            <ac:picMk id="8" creationId="{CCFAB15D-2A5D-252C-C7BD-8AAB18180331}"/>
          </ac:picMkLst>
        </pc:picChg>
      </pc:sldChg>
      <pc:sldChg chg="del">
        <pc:chgData name="Bobby Bruce" userId="3058c8c1-4bfd-455e-878e-43f1fa6ea2d1" providerId="ADAL" clId="{BA043B88-5299-4748-BE3E-CBD180370A26}" dt="2023-02-14T15:18:06.289" v="244" actId="2696"/>
        <pc:sldMkLst>
          <pc:docMk/>
          <pc:sldMk cId="25489796" sldId="293"/>
        </pc:sldMkLst>
      </pc:sldChg>
      <pc:sldChg chg="del">
        <pc:chgData name="Bobby Bruce" userId="3058c8c1-4bfd-455e-878e-43f1fa6ea2d1" providerId="ADAL" clId="{BA043B88-5299-4748-BE3E-CBD180370A26}" dt="2023-02-14T15:49:32.022" v="535" actId="2696"/>
        <pc:sldMkLst>
          <pc:docMk/>
          <pc:sldMk cId="1466805427" sldId="294"/>
        </pc:sldMkLst>
      </pc:sldChg>
      <pc:sldChg chg="del">
        <pc:chgData name="Bobby Bruce" userId="3058c8c1-4bfd-455e-878e-43f1fa6ea2d1" providerId="ADAL" clId="{BA043B88-5299-4748-BE3E-CBD180370A26}" dt="2023-02-14T15:18:06.289" v="244" actId="2696"/>
        <pc:sldMkLst>
          <pc:docMk/>
          <pc:sldMk cId="3192982927" sldId="295"/>
        </pc:sldMkLst>
      </pc:sldChg>
      <pc:sldChg chg="del">
        <pc:chgData name="Bobby Bruce" userId="3058c8c1-4bfd-455e-878e-43f1fa6ea2d1" providerId="ADAL" clId="{BA043B88-5299-4748-BE3E-CBD180370A26}" dt="2023-02-14T15:18:06.289" v="244" actId="2696"/>
        <pc:sldMkLst>
          <pc:docMk/>
          <pc:sldMk cId="1654591503" sldId="296"/>
        </pc:sldMkLst>
      </pc:sldChg>
      <pc:sldChg chg="del">
        <pc:chgData name="Bobby Bruce" userId="3058c8c1-4bfd-455e-878e-43f1fa6ea2d1" providerId="ADAL" clId="{BA043B88-5299-4748-BE3E-CBD180370A26}" dt="2023-02-14T15:18:06.289" v="244" actId="2696"/>
        <pc:sldMkLst>
          <pc:docMk/>
          <pc:sldMk cId="1313940536" sldId="297"/>
        </pc:sldMkLst>
      </pc:sldChg>
      <pc:sldChg chg="del">
        <pc:chgData name="Bobby Bruce" userId="3058c8c1-4bfd-455e-878e-43f1fa6ea2d1" providerId="ADAL" clId="{BA043B88-5299-4748-BE3E-CBD180370A26}" dt="2023-02-14T15:18:06.289" v="244" actId="2696"/>
        <pc:sldMkLst>
          <pc:docMk/>
          <pc:sldMk cId="4152948102" sldId="298"/>
        </pc:sldMkLst>
      </pc:sldChg>
      <pc:sldChg chg="del">
        <pc:chgData name="Bobby Bruce" userId="3058c8c1-4bfd-455e-878e-43f1fa6ea2d1" providerId="ADAL" clId="{BA043B88-5299-4748-BE3E-CBD180370A26}" dt="2023-02-14T15:18:06.289" v="244" actId="2696"/>
        <pc:sldMkLst>
          <pc:docMk/>
          <pc:sldMk cId="1281080535" sldId="299"/>
        </pc:sldMkLst>
      </pc:sldChg>
      <pc:sldChg chg="del">
        <pc:chgData name="Bobby Bruce" userId="3058c8c1-4bfd-455e-878e-43f1fa6ea2d1" providerId="ADAL" clId="{BA043B88-5299-4748-BE3E-CBD180370A26}" dt="2023-02-14T15:18:06.289" v="244" actId="2696"/>
        <pc:sldMkLst>
          <pc:docMk/>
          <pc:sldMk cId="2591976229" sldId="300"/>
        </pc:sldMkLst>
      </pc:sldChg>
      <pc:sldChg chg="del">
        <pc:chgData name="Bobby Bruce" userId="3058c8c1-4bfd-455e-878e-43f1fa6ea2d1" providerId="ADAL" clId="{BA043B88-5299-4748-BE3E-CBD180370A26}" dt="2023-02-14T15:49:33.114" v="536" actId="2696"/>
        <pc:sldMkLst>
          <pc:docMk/>
          <pc:sldMk cId="2626852833" sldId="301"/>
        </pc:sldMkLst>
      </pc:sldChg>
      <pc:sldChg chg="del">
        <pc:chgData name="Bobby Bruce" userId="3058c8c1-4bfd-455e-878e-43f1fa6ea2d1" providerId="ADAL" clId="{BA043B88-5299-4748-BE3E-CBD180370A26}" dt="2023-02-14T15:18:06.289" v="244" actId="2696"/>
        <pc:sldMkLst>
          <pc:docMk/>
          <pc:sldMk cId="3466667695" sldId="302"/>
        </pc:sldMkLst>
      </pc:sldChg>
      <pc:sldChg chg="del">
        <pc:chgData name="Bobby Bruce" userId="3058c8c1-4bfd-455e-878e-43f1fa6ea2d1" providerId="ADAL" clId="{BA043B88-5299-4748-BE3E-CBD180370A26}" dt="2023-02-14T15:48:18.729" v="518" actId="2696"/>
        <pc:sldMkLst>
          <pc:docMk/>
          <pc:sldMk cId="3934248133" sldId="317"/>
        </pc:sldMkLst>
      </pc:sldChg>
      <pc:sldChg chg="modSp mod">
        <pc:chgData name="Bobby Bruce" userId="3058c8c1-4bfd-455e-878e-43f1fa6ea2d1" providerId="ADAL" clId="{BA043B88-5299-4748-BE3E-CBD180370A26}" dt="2023-02-14T16:34:23.635" v="1329" actId="20577"/>
        <pc:sldMkLst>
          <pc:docMk/>
          <pc:sldMk cId="2519426150" sldId="324"/>
        </pc:sldMkLst>
        <pc:spChg chg="mod">
          <ac:chgData name="Bobby Bruce" userId="3058c8c1-4bfd-455e-878e-43f1fa6ea2d1" providerId="ADAL" clId="{BA043B88-5299-4748-BE3E-CBD180370A26}" dt="2023-02-14T16:34:23.635" v="1329" actId="20577"/>
          <ac:spMkLst>
            <pc:docMk/>
            <pc:sldMk cId="2519426150" sldId="324"/>
            <ac:spMk id="3" creationId="{00000000-0000-0000-0000-000000000000}"/>
          </ac:spMkLst>
        </pc:spChg>
      </pc:sldChg>
      <pc:sldChg chg="modAnim">
        <pc:chgData name="Bobby Bruce" userId="3058c8c1-4bfd-455e-878e-43f1fa6ea2d1" providerId="ADAL" clId="{BA043B88-5299-4748-BE3E-CBD180370A26}" dt="2023-02-14T16:45:45.620" v="1455"/>
        <pc:sldMkLst>
          <pc:docMk/>
          <pc:sldMk cId="3877890375" sldId="327"/>
        </pc:sldMkLst>
      </pc:sldChg>
      <pc:sldChg chg="addSp delSp modSp mod modAnim">
        <pc:chgData name="Bobby Bruce" userId="3058c8c1-4bfd-455e-878e-43f1fa6ea2d1" providerId="ADAL" clId="{BA043B88-5299-4748-BE3E-CBD180370A26}" dt="2023-02-14T17:03:54.834" v="1727"/>
        <pc:sldMkLst>
          <pc:docMk/>
          <pc:sldMk cId="3005109984" sldId="328"/>
        </pc:sldMkLst>
        <pc:spChg chg="del">
          <ac:chgData name="Bobby Bruce" userId="3058c8c1-4bfd-455e-878e-43f1fa6ea2d1" providerId="ADAL" clId="{BA043B88-5299-4748-BE3E-CBD180370A26}" dt="2023-02-14T17:02:37.364" v="1718" actId="478"/>
          <ac:spMkLst>
            <pc:docMk/>
            <pc:sldMk cId="3005109984" sldId="328"/>
            <ac:spMk id="5" creationId="{55E725B4-D799-CC64-4535-DE5F1C288C3F}"/>
          </ac:spMkLst>
        </pc:spChg>
        <pc:spChg chg="add mod">
          <ac:chgData name="Bobby Bruce" userId="3058c8c1-4bfd-455e-878e-43f1fa6ea2d1" providerId="ADAL" clId="{BA043B88-5299-4748-BE3E-CBD180370A26}" dt="2023-02-14T17:02:39.777" v="1720" actId="1076"/>
          <ac:spMkLst>
            <pc:docMk/>
            <pc:sldMk cId="3005109984" sldId="328"/>
            <ac:spMk id="7" creationId="{57D7F819-442B-4C3A-CC92-A8EE2B16B3E1}"/>
          </ac:spMkLst>
        </pc:spChg>
      </pc:sldChg>
      <pc:sldChg chg="delSp modSp mod delAnim">
        <pc:chgData name="Bobby Bruce" userId="3058c8c1-4bfd-455e-878e-43f1fa6ea2d1" providerId="ADAL" clId="{BA043B88-5299-4748-BE3E-CBD180370A26}" dt="2023-02-15T12:38:08.191" v="2146" actId="478"/>
        <pc:sldMkLst>
          <pc:docMk/>
          <pc:sldMk cId="146038447" sldId="330"/>
        </pc:sldMkLst>
        <pc:spChg chg="del mod">
          <ac:chgData name="Bobby Bruce" userId="3058c8c1-4bfd-455e-878e-43f1fa6ea2d1" providerId="ADAL" clId="{BA043B88-5299-4748-BE3E-CBD180370A26}" dt="2023-02-15T12:38:08.191" v="2146" actId="478"/>
          <ac:spMkLst>
            <pc:docMk/>
            <pc:sldMk cId="146038447" sldId="330"/>
            <ac:spMk id="16" creationId="{A09D3E4B-DBA7-961E-4A5B-3C58A177E881}"/>
          </ac:spMkLst>
        </pc:spChg>
      </pc:sldChg>
      <pc:sldChg chg="del">
        <pc:chgData name="Bobby Bruce" userId="3058c8c1-4bfd-455e-878e-43f1fa6ea2d1" providerId="ADAL" clId="{BA043B88-5299-4748-BE3E-CBD180370A26}" dt="2023-02-14T15:48:18.716" v="517" actId="2696"/>
        <pc:sldMkLst>
          <pc:docMk/>
          <pc:sldMk cId="3612432795" sldId="334"/>
        </pc:sldMkLst>
      </pc:sldChg>
      <pc:sldChg chg="del">
        <pc:chgData name="Bobby Bruce" userId="3058c8c1-4bfd-455e-878e-43f1fa6ea2d1" providerId="ADAL" clId="{BA043B88-5299-4748-BE3E-CBD180370A26}" dt="2023-02-14T15:48:57.473" v="519" actId="2696"/>
        <pc:sldMkLst>
          <pc:docMk/>
          <pc:sldMk cId="3117269153" sldId="335"/>
        </pc:sldMkLst>
      </pc:sldChg>
      <pc:sldChg chg="modSp mod">
        <pc:chgData name="Bobby Bruce" userId="3058c8c1-4bfd-455e-878e-43f1fa6ea2d1" providerId="ADAL" clId="{BA043B88-5299-4748-BE3E-CBD180370A26}" dt="2023-02-15T12:45:54.756" v="2232" actId="1076"/>
        <pc:sldMkLst>
          <pc:docMk/>
          <pc:sldMk cId="1745253395" sldId="336"/>
        </pc:sldMkLst>
        <pc:spChg chg="mod">
          <ac:chgData name="Bobby Bruce" userId="3058c8c1-4bfd-455e-878e-43f1fa6ea2d1" providerId="ADAL" clId="{BA043B88-5299-4748-BE3E-CBD180370A26}" dt="2023-02-15T12:45:54.756" v="2232" actId="1076"/>
          <ac:spMkLst>
            <pc:docMk/>
            <pc:sldMk cId="1745253395" sldId="336"/>
            <ac:spMk id="5" creationId="{9D62CC07-D678-CFE7-1FF5-38E0B81F922C}"/>
          </ac:spMkLst>
        </pc:spChg>
        <pc:spChg chg="mod">
          <ac:chgData name="Bobby Bruce" userId="3058c8c1-4bfd-455e-878e-43f1fa6ea2d1" providerId="ADAL" clId="{BA043B88-5299-4748-BE3E-CBD180370A26}" dt="2023-02-15T12:45:51.057" v="2231" actId="20577"/>
          <ac:spMkLst>
            <pc:docMk/>
            <pc:sldMk cId="1745253395" sldId="336"/>
            <ac:spMk id="9" creationId="{F685F7F7-7DB5-A61D-FFBF-7E5AD6BD98B6}"/>
          </ac:spMkLst>
        </pc:spChg>
      </pc:sldChg>
      <pc:sldChg chg="del">
        <pc:chgData name="Bobby Bruce" userId="3058c8c1-4bfd-455e-878e-43f1fa6ea2d1" providerId="ADAL" clId="{BA043B88-5299-4748-BE3E-CBD180370A26}" dt="2023-02-14T15:49:23.584" v="526" actId="2696"/>
        <pc:sldMkLst>
          <pc:docMk/>
          <pc:sldMk cId="2139783219" sldId="337"/>
        </pc:sldMkLst>
      </pc:sldChg>
      <pc:sldChg chg="del">
        <pc:chgData name="Bobby Bruce" userId="3058c8c1-4bfd-455e-878e-43f1fa6ea2d1" providerId="ADAL" clId="{BA043B88-5299-4748-BE3E-CBD180370A26}" dt="2023-02-14T15:51:52.899" v="537" actId="2696"/>
        <pc:sldMkLst>
          <pc:docMk/>
          <pc:sldMk cId="1162766936" sldId="338"/>
        </pc:sldMkLst>
      </pc:sldChg>
      <pc:sldChg chg="delSp modSp mod">
        <pc:chgData name="Bobby Bruce" userId="3058c8c1-4bfd-455e-878e-43f1fa6ea2d1" providerId="ADAL" clId="{BA043B88-5299-4748-BE3E-CBD180370A26}" dt="2023-02-15T12:46:20.144" v="2234" actId="478"/>
        <pc:sldMkLst>
          <pc:docMk/>
          <pc:sldMk cId="504384282" sldId="339"/>
        </pc:sldMkLst>
        <pc:spChg chg="del mod">
          <ac:chgData name="Bobby Bruce" userId="3058c8c1-4bfd-455e-878e-43f1fa6ea2d1" providerId="ADAL" clId="{BA043B88-5299-4748-BE3E-CBD180370A26}" dt="2023-02-15T12:46:20.144" v="2234" actId="478"/>
          <ac:spMkLst>
            <pc:docMk/>
            <pc:sldMk cId="504384282" sldId="339"/>
            <ac:spMk id="2" creationId="{F69F74FB-E245-2EE3-778C-798E156609AF}"/>
          </ac:spMkLst>
        </pc:spChg>
      </pc:sldChg>
      <pc:sldChg chg="del">
        <pc:chgData name="Bobby Bruce" userId="3058c8c1-4bfd-455e-878e-43f1fa6ea2d1" providerId="ADAL" clId="{BA043B88-5299-4748-BE3E-CBD180370A26}" dt="2023-02-14T15:18:06.289" v="244" actId="2696"/>
        <pc:sldMkLst>
          <pc:docMk/>
          <pc:sldMk cId="364571849" sldId="340"/>
        </pc:sldMkLst>
      </pc:sldChg>
      <pc:sldChg chg="modSp mod">
        <pc:chgData name="Bobby Bruce" userId="3058c8c1-4bfd-455e-878e-43f1fa6ea2d1" providerId="ADAL" clId="{BA043B88-5299-4748-BE3E-CBD180370A26}" dt="2023-02-14T16:35:32.591" v="1427" actId="27636"/>
        <pc:sldMkLst>
          <pc:docMk/>
          <pc:sldMk cId="2459071761" sldId="341"/>
        </pc:sldMkLst>
        <pc:spChg chg="mod">
          <ac:chgData name="Bobby Bruce" userId="3058c8c1-4bfd-455e-878e-43f1fa6ea2d1" providerId="ADAL" clId="{BA043B88-5299-4748-BE3E-CBD180370A26}" dt="2023-02-14T16:35:32.591" v="1427" actId="27636"/>
          <ac:spMkLst>
            <pc:docMk/>
            <pc:sldMk cId="2459071761" sldId="341"/>
            <ac:spMk id="4" creationId="{987F6075-B1C0-3B01-7992-E4D713781FD4}"/>
          </ac:spMkLst>
        </pc:spChg>
      </pc:sldChg>
      <pc:sldChg chg="addSp delSp modSp mod">
        <pc:chgData name="Bobby Bruce" userId="3058c8c1-4bfd-455e-878e-43f1fa6ea2d1" providerId="ADAL" clId="{BA043B88-5299-4748-BE3E-CBD180370A26}" dt="2023-02-14T17:02:19.506" v="1717" actId="1076"/>
        <pc:sldMkLst>
          <pc:docMk/>
          <pc:sldMk cId="2328482029" sldId="342"/>
        </pc:sldMkLst>
        <pc:spChg chg="add del mod">
          <ac:chgData name="Bobby Bruce" userId="3058c8c1-4bfd-455e-878e-43f1fa6ea2d1" providerId="ADAL" clId="{BA043B88-5299-4748-BE3E-CBD180370A26}" dt="2023-02-14T17:02:16.780" v="1716" actId="478"/>
          <ac:spMkLst>
            <pc:docMk/>
            <pc:sldMk cId="2328482029" sldId="342"/>
            <ac:spMk id="5" creationId="{25200CE4-F917-CDA5-7827-215A1B10C94E}"/>
          </ac:spMkLst>
        </pc:spChg>
        <pc:spChg chg="add mod">
          <ac:chgData name="Bobby Bruce" userId="3058c8c1-4bfd-455e-878e-43f1fa6ea2d1" providerId="ADAL" clId="{BA043B88-5299-4748-BE3E-CBD180370A26}" dt="2023-02-14T17:02:19.506" v="1717" actId="1076"/>
          <ac:spMkLst>
            <pc:docMk/>
            <pc:sldMk cId="2328482029" sldId="342"/>
            <ac:spMk id="6" creationId="{37A67374-A701-03EF-381D-1D7FF0FF0ABA}"/>
          </ac:spMkLst>
        </pc:spChg>
      </pc:sldChg>
      <pc:sldChg chg="modAnim">
        <pc:chgData name="Bobby Bruce" userId="3058c8c1-4bfd-455e-878e-43f1fa6ea2d1" providerId="ADAL" clId="{BA043B88-5299-4748-BE3E-CBD180370A26}" dt="2023-02-14T16:39:29.887" v="1433"/>
        <pc:sldMkLst>
          <pc:docMk/>
          <pc:sldMk cId="2591183857" sldId="345"/>
        </pc:sldMkLst>
      </pc:sldChg>
      <pc:sldChg chg="modAnim">
        <pc:chgData name="Bobby Bruce" userId="3058c8c1-4bfd-455e-878e-43f1fa6ea2d1" providerId="ADAL" clId="{BA043B88-5299-4748-BE3E-CBD180370A26}" dt="2023-02-14T16:40:14.466" v="1437"/>
        <pc:sldMkLst>
          <pc:docMk/>
          <pc:sldMk cId="3014359472" sldId="346"/>
        </pc:sldMkLst>
      </pc:sldChg>
      <pc:sldChg chg="modSp mod modAnim">
        <pc:chgData name="Bobby Bruce" userId="3058c8c1-4bfd-455e-878e-43f1fa6ea2d1" providerId="ADAL" clId="{BA043B88-5299-4748-BE3E-CBD180370A26}" dt="2023-02-14T16:55:33.328" v="1687" actId="20577"/>
        <pc:sldMkLst>
          <pc:docMk/>
          <pc:sldMk cId="3406649636" sldId="347"/>
        </pc:sldMkLst>
        <pc:spChg chg="mod">
          <ac:chgData name="Bobby Bruce" userId="3058c8c1-4bfd-455e-878e-43f1fa6ea2d1" providerId="ADAL" clId="{BA043B88-5299-4748-BE3E-CBD180370A26}" dt="2023-02-14T16:55:03.669" v="1627" actId="20577"/>
          <ac:spMkLst>
            <pc:docMk/>
            <pc:sldMk cId="3406649636" sldId="347"/>
            <ac:spMk id="2" creationId="{00000000-0000-0000-0000-000000000000}"/>
          </ac:spMkLst>
        </pc:spChg>
        <pc:spChg chg="mod">
          <ac:chgData name="Bobby Bruce" userId="3058c8c1-4bfd-455e-878e-43f1fa6ea2d1" providerId="ADAL" clId="{BA043B88-5299-4748-BE3E-CBD180370A26}" dt="2023-02-14T16:55:33.328" v="1687" actId="20577"/>
          <ac:spMkLst>
            <pc:docMk/>
            <pc:sldMk cId="3406649636" sldId="347"/>
            <ac:spMk id="29" creationId="{0995722B-A3C7-2584-BD0F-0CC26CAD6003}"/>
          </ac:spMkLst>
        </pc:spChg>
      </pc:sldChg>
      <pc:sldChg chg="modSp mod modAnim">
        <pc:chgData name="Bobby Bruce" userId="3058c8c1-4bfd-455e-878e-43f1fa6ea2d1" providerId="ADAL" clId="{BA043B88-5299-4748-BE3E-CBD180370A26}" dt="2023-02-14T17:01:04.858" v="1705" actId="20577"/>
        <pc:sldMkLst>
          <pc:docMk/>
          <pc:sldMk cId="660086138" sldId="348"/>
        </pc:sldMkLst>
        <pc:spChg chg="mod">
          <ac:chgData name="Bobby Bruce" userId="3058c8c1-4bfd-455e-878e-43f1fa6ea2d1" providerId="ADAL" clId="{BA043B88-5299-4748-BE3E-CBD180370A26}" dt="2023-02-14T17:01:04.858" v="1705" actId="20577"/>
          <ac:spMkLst>
            <pc:docMk/>
            <pc:sldMk cId="660086138" sldId="348"/>
            <ac:spMk id="2" creationId="{00000000-0000-0000-0000-000000000000}"/>
          </ac:spMkLst>
        </pc:spChg>
        <pc:spChg chg="mod">
          <ac:chgData name="Bobby Bruce" userId="3058c8c1-4bfd-455e-878e-43f1fa6ea2d1" providerId="ADAL" clId="{BA043B88-5299-4748-BE3E-CBD180370A26}" dt="2023-02-14T16:50:53.154" v="1590" actId="1076"/>
          <ac:spMkLst>
            <pc:docMk/>
            <pc:sldMk cId="660086138" sldId="348"/>
            <ac:spMk id="5" creationId="{D6AE1A1F-59DE-6D2C-BEF7-94377D8D34FC}"/>
          </ac:spMkLst>
        </pc:spChg>
      </pc:sldChg>
      <pc:sldChg chg="ord">
        <pc:chgData name="Bobby Bruce" userId="3058c8c1-4bfd-455e-878e-43f1fa6ea2d1" providerId="ADAL" clId="{BA043B88-5299-4748-BE3E-CBD180370A26}" dt="2023-02-14T16:51:54.515" v="1603" actId="20578"/>
        <pc:sldMkLst>
          <pc:docMk/>
          <pc:sldMk cId="1408153352" sldId="349"/>
        </pc:sldMkLst>
      </pc:sldChg>
      <pc:sldChg chg="modSp mod modAnim">
        <pc:chgData name="Bobby Bruce" userId="3058c8c1-4bfd-455e-878e-43f1fa6ea2d1" providerId="ADAL" clId="{BA043B88-5299-4748-BE3E-CBD180370A26}" dt="2023-02-14T16:54:21.960" v="1625" actId="1076"/>
        <pc:sldMkLst>
          <pc:docMk/>
          <pc:sldMk cId="2421451494" sldId="356"/>
        </pc:sldMkLst>
        <pc:spChg chg="mod">
          <ac:chgData name="Bobby Bruce" userId="3058c8c1-4bfd-455e-878e-43f1fa6ea2d1" providerId="ADAL" clId="{BA043B88-5299-4748-BE3E-CBD180370A26}" dt="2023-02-14T16:54:21.960" v="1625" actId="1076"/>
          <ac:spMkLst>
            <pc:docMk/>
            <pc:sldMk cId="2421451494" sldId="356"/>
            <ac:spMk id="6" creationId="{B4B8A618-5C59-504A-0732-48859690A7AC}"/>
          </ac:spMkLst>
        </pc:spChg>
        <pc:spChg chg="mod">
          <ac:chgData name="Bobby Bruce" userId="3058c8c1-4bfd-455e-878e-43f1fa6ea2d1" providerId="ADAL" clId="{BA043B88-5299-4748-BE3E-CBD180370A26}" dt="2023-02-14T16:54:09.013" v="1605"/>
          <ac:spMkLst>
            <pc:docMk/>
            <pc:sldMk cId="2421451494" sldId="356"/>
            <ac:spMk id="7" creationId="{7690FB9B-D5FF-5430-21B5-FAD6DAA39F20}"/>
          </ac:spMkLst>
        </pc:spChg>
      </pc:sldChg>
      <pc:sldChg chg="modSp mod modAnim">
        <pc:chgData name="Bobby Bruce" userId="3058c8c1-4bfd-455e-878e-43f1fa6ea2d1" providerId="ADAL" clId="{BA043B88-5299-4748-BE3E-CBD180370A26}" dt="2023-02-15T12:19:47.893" v="2095" actId="115"/>
        <pc:sldMkLst>
          <pc:docMk/>
          <pc:sldMk cId="122899404" sldId="357"/>
        </pc:sldMkLst>
        <pc:spChg chg="mod">
          <ac:chgData name="Bobby Bruce" userId="3058c8c1-4bfd-455e-878e-43f1fa6ea2d1" providerId="ADAL" clId="{BA043B88-5299-4748-BE3E-CBD180370A26}" dt="2023-02-15T12:19:47.893" v="2095" actId="115"/>
          <ac:spMkLst>
            <pc:docMk/>
            <pc:sldMk cId="122899404" sldId="357"/>
            <ac:spMk id="3" creationId="{1F25CA88-BF29-DFCB-FCC1-3FA1E3E0CBDC}"/>
          </ac:spMkLst>
        </pc:spChg>
        <pc:spChg chg="mod">
          <ac:chgData name="Bobby Bruce" userId="3058c8c1-4bfd-455e-878e-43f1fa6ea2d1" providerId="ADAL" clId="{BA043B88-5299-4748-BE3E-CBD180370A26}" dt="2023-02-14T16:40:33.216" v="1439" actId="1076"/>
          <ac:spMkLst>
            <pc:docMk/>
            <pc:sldMk cId="122899404" sldId="357"/>
            <ac:spMk id="4" creationId="{A60DC3CD-9715-7D79-D5E7-E3215BE3A698}"/>
          </ac:spMkLst>
        </pc:spChg>
      </pc:sldChg>
      <pc:sldChg chg="addSp delSp modSp mod modAnim">
        <pc:chgData name="Bobby Bruce" userId="3058c8c1-4bfd-455e-878e-43f1fa6ea2d1" providerId="ADAL" clId="{BA043B88-5299-4748-BE3E-CBD180370A26}" dt="2023-02-14T17:11:46.868" v="1888"/>
        <pc:sldMkLst>
          <pc:docMk/>
          <pc:sldMk cId="2199733090" sldId="358"/>
        </pc:sldMkLst>
        <pc:spChg chg="add mod">
          <ac:chgData name="Bobby Bruce" userId="3058c8c1-4bfd-455e-878e-43f1fa6ea2d1" providerId="ADAL" clId="{BA043B88-5299-4748-BE3E-CBD180370A26}" dt="2023-02-14T17:11:32.782" v="1884" actId="1076"/>
          <ac:spMkLst>
            <pc:docMk/>
            <pc:sldMk cId="2199733090" sldId="358"/>
            <ac:spMk id="2" creationId="{3FD3FF51-B357-4EB8-EE79-76B876A41EAD}"/>
          </ac:spMkLst>
        </pc:spChg>
        <pc:spChg chg="add mod">
          <ac:chgData name="Bobby Bruce" userId="3058c8c1-4bfd-455e-878e-43f1fa6ea2d1" providerId="ADAL" clId="{BA043B88-5299-4748-BE3E-CBD180370A26}" dt="2023-02-14T17:11:32.782" v="1884" actId="1076"/>
          <ac:spMkLst>
            <pc:docMk/>
            <pc:sldMk cId="2199733090" sldId="358"/>
            <ac:spMk id="5" creationId="{BB73167F-1DBA-509E-97D3-F0D992D4A457}"/>
          </ac:spMkLst>
        </pc:spChg>
        <pc:spChg chg="add del mod">
          <ac:chgData name="Bobby Bruce" userId="3058c8c1-4bfd-455e-878e-43f1fa6ea2d1" providerId="ADAL" clId="{BA043B88-5299-4748-BE3E-CBD180370A26}" dt="2023-02-14T17:09:57.369" v="1821" actId="478"/>
          <ac:spMkLst>
            <pc:docMk/>
            <pc:sldMk cId="2199733090" sldId="358"/>
            <ac:spMk id="7" creationId="{F8D11FDC-7723-3351-D638-AD33C87113B1}"/>
          </ac:spMkLst>
        </pc:spChg>
        <pc:spChg chg="add del mod">
          <ac:chgData name="Bobby Bruce" userId="3058c8c1-4bfd-455e-878e-43f1fa6ea2d1" providerId="ADAL" clId="{BA043B88-5299-4748-BE3E-CBD180370A26}" dt="2023-02-14T17:09:59.826" v="1823" actId="478"/>
          <ac:spMkLst>
            <pc:docMk/>
            <pc:sldMk cId="2199733090" sldId="358"/>
            <ac:spMk id="8" creationId="{5C8051D8-9DC1-C8B3-51B8-83DF53791CDC}"/>
          </ac:spMkLst>
        </pc:spChg>
        <pc:spChg chg="add del mod">
          <ac:chgData name="Bobby Bruce" userId="3058c8c1-4bfd-455e-878e-43f1fa6ea2d1" providerId="ADAL" clId="{BA043B88-5299-4748-BE3E-CBD180370A26}" dt="2023-02-14T17:09:58.538" v="1822" actId="478"/>
          <ac:spMkLst>
            <pc:docMk/>
            <pc:sldMk cId="2199733090" sldId="358"/>
            <ac:spMk id="9" creationId="{2D9F92E7-FCBB-54B2-3BAC-2C5EF3A1ED97}"/>
          </ac:spMkLst>
        </pc:spChg>
        <pc:spChg chg="add mod">
          <ac:chgData name="Bobby Bruce" userId="3058c8c1-4bfd-455e-878e-43f1fa6ea2d1" providerId="ADAL" clId="{BA043B88-5299-4748-BE3E-CBD180370A26}" dt="2023-02-14T17:11:32.782" v="1884" actId="1076"/>
          <ac:spMkLst>
            <pc:docMk/>
            <pc:sldMk cId="2199733090" sldId="358"/>
            <ac:spMk id="10" creationId="{7AC04D90-A9C9-E14C-06AB-437AD1EFE568}"/>
          </ac:spMkLst>
        </pc:spChg>
        <pc:spChg chg="add mod">
          <ac:chgData name="Bobby Bruce" userId="3058c8c1-4bfd-455e-878e-43f1fa6ea2d1" providerId="ADAL" clId="{BA043B88-5299-4748-BE3E-CBD180370A26}" dt="2023-02-14T17:11:32.782" v="1884" actId="1076"/>
          <ac:spMkLst>
            <pc:docMk/>
            <pc:sldMk cId="2199733090" sldId="358"/>
            <ac:spMk id="11" creationId="{42427114-2DA5-408B-2D46-E2BFC2812FFE}"/>
          </ac:spMkLst>
        </pc:spChg>
      </pc:sldChg>
      <pc:sldChg chg="addSp modSp mod modAnim">
        <pc:chgData name="Bobby Bruce" userId="3058c8c1-4bfd-455e-878e-43f1fa6ea2d1" providerId="ADAL" clId="{BA043B88-5299-4748-BE3E-CBD180370A26}" dt="2023-02-15T12:37:09.389" v="2144" actId="20577"/>
        <pc:sldMkLst>
          <pc:docMk/>
          <pc:sldMk cId="4068356224" sldId="359"/>
        </pc:sldMkLst>
        <pc:spChg chg="add mod">
          <ac:chgData name="Bobby Bruce" userId="3058c8c1-4bfd-455e-878e-43f1fa6ea2d1" providerId="ADAL" clId="{BA043B88-5299-4748-BE3E-CBD180370A26}" dt="2023-02-15T12:37:09.389" v="2144" actId="20577"/>
          <ac:spMkLst>
            <pc:docMk/>
            <pc:sldMk cId="4068356224" sldId="359"/>
            <ac:spMk id="2" creationId="{E80DCDDA-FB1E-6FC4-803A-5A0ABC38FFAA}"/>
          </ac:spMkLst>
        </pc:spChg>
        <pc:spChg chg="add mod">
          <ac:chgData name="Bobby Bruce" userId="3058c8c1-4bfd-455e-878e-43f1fa6ea2d1" providerId="ADAL" clId="{BA043B88-5299-4748-BE3E-CBD180370A26}" dt="2023-02-15T12:37:07.708" v="2143" actId="20577"/>
          <ac:spMkLst>
            <pc:docMk/>
            <pc:sldMk cId="4068356224" sldId="359"/>
            <ac:spMk id="5" creationId="{B02F5A57-96FA-7811-64BD-03CAB58A4E32}"/>
          </ac:spMkLst>
        </pc:spChg>
      </pc:sldChg>
      <pc:sldChg chg="addSp delSp modSp mod">
        <pc:chgData name="Bobby Bruce" userId="3058c8c1-4bfd-455e-878e-43f1fa6ea2d1" providerId="ADAL" clId="{BA043B88-5299-4748-BE3E-CBD180370A26}" dt="2023-02-15T12:44:31.252" v="2167" actId="20577"/>
        <pc:sldMkLst>
          <pc:docMk/>
          <pc:sldMk cId="1596854547" sldId="360"/>
        </pc:sldMkLst>
        <pc:spChg chg="add mod">
          <ac:chgData name="Bobby Bruce" userId="3058c8c1-4bfd-455e-878e-43f1fa6ea2d1" providerId="ADAL" clId="{BA043B88-5299-4748-BE3E-CBD180370A26}" dt="2023-02-14T15:02:27.167" v="12" actId="1076"/>
          <ac:spMkLst>
            <pc:docMk/>
            <pc:sldMk cId="1596854547" sldId="360"/>
            <ac:spMk id="5" creationId="{F518B830-132E-D521-758B-F96B7A5E1BE6}"/>
          </ac:spMkLst>
        </pc:spChg>
        <pc:spChg chg="add mod">
          <ac:chgData name="Bobby Bruce" userId="3058c8c1-4bfd-455e-878e-43f1fa6ea2d1" providerId="ADAL" clId="{BA043B88-5299-4748-BE3E-CBD180370A26}" dt="2023-02-15T12:44:31.252" v="2167" actId="20577"/>
          <ac:spMkLst>
            <pc:docMk/>
            <pc:sldMk cId="1596854547" sldId="360"/>
            <ac:spMk id="6" creationId="{07497359-48B1-2081-03B4-7F9F7986573A}"/>
          </ac:spMkLst>
        </pc:spChg>
        <pc:spChg chg="add mod">
          <ac:chgData name="Bobby Bruce" userId="3058c8c1-4bfd-455e-878e-43f1fa6ea2d1" providerId="ADAL" clId="{BA043B88-5299-4748-BE3E-CBD180370A26}" dt="2023-02-14T15:04:10.401" v="169" actId="1076"/>
          <ac:spMkLst>
            <pc:docMk/>
            <pc:sldMk cId="1596854547" sldId="360"/>
            <ac:spMk id="7" creationId="{B774B062-BB0B-DB11-03AB-F38A1053BE78}"/>
          </ac:spMkLst>
        </pc:spChg>
        <pc:spChg chg="add del mod">
          <ac:chgData name="Bobby Bruce" userId="3058c8c1-4bfd-455e-878e-43f1fa6ea2d1" providerId="ADAL" clId="{BA043B88-5299-4748-BE3E-CBD180370A26}" dt="2023-02-14T15:03:32.321" v="84" actId="478"/>
          <ac:spMkLst>
            <pc:docMk/>
            <pc:sldMk cId="1596854547" sldId="360"/>
            <ac:spMk id="8" creationId="{EBC7A035-ED48-0EB4-73C8-54EC48285BE3}"/>
          </ac:spMkLst>
        </pc:spChg>
        <pc:spChg chg="add mod">
          <ac:chgData name="Bobby Bruce" userId="3058c8c1-4bfd-455e-878e-43f1fa6ea2d1" providerId="ADAL" clId="{BA043B88-5299-4748-BE3E-CBD180370A26}" dt="2023-02-14T15:04:04.446" v="167" actId="14100"/>
          <ac:spMkLst>
            <pc:docMk/>
            <pc:sldMk cId="1596854547" sldId="360"/>
            <ac:spMk id="9" creationId="{BFC96BAE-811B-9EC5-B59C-8E78D5A20EFF}"/>
          </ac:spMkLst>
        </pc:spChg>
      </pc:sldChg>
      <pc:sldChg chg="addSp delSp modSp add mod modShow">
        <pc:chgData name="Bobby Bruce" userId="3058c8c1-4bfd-455e-878e-43f1fa6ea2d1" providerId="ADAL" clId="{BA043B88-5299-4748-BE3E-CBD180370A26}" dt="2023-02-15T12:45:02.969" v="2168" actId="729"/>
        <pc:sldMkLst>
          <pc:docMk/>
          <pc:sldMk cId="1120112236" sldId="361"/>
        </pc:sldMkLst>
        <pc:spChg chg="mod">
          <ac:chgData name="Bobby Bruce" userId="3058c8c1-4bfd-455e-878e-43f1fa6ea2d1" providerId="ADAL" clId="{BA043B88-5299-4748-BE3E-CBD180370A26}" dt="2023-02-14T15:07:37.222" v="206" actId="20577"/>
          <ac:spMkLst>
            <pc:docMk/>
            <pc:sldMk cId="1120112236" sldId="361"/>
            <ac:spMk id="4" creationId="{C4FE20F0-1CCA-A815-0814-963441EC9FAA}"/>
          </ac:spMkLst>
        </pc:spChg>
        <pc:spChg chg="mod">
          <ac:chgData name="Bobby Bruce" userId="3058c8c1-4bfd-455e-878e-43f1fa6ea2d1" providerId="ADAL" clId="{BA043B88-5299-4748-BE3E-CBD180370A26}" dt="2023-02-14T15:08:23.524" v="224" actId="20577"/>
          <ac:spMkLst>
            <pc:docMk/>
            <pc:sldMk cId="1120112236" sldId="361"/>
            <ac:spMk id="5" creationId="{F518B830-132E-D521-758B-F96B7A5E1BE6}"/>
          </ac:spMkLst>
        </pc:spChg>
        <pc:spChg chg="del">
          <ac:chgData name="Bobby Bruce" userId="3058c8c1-4bfd-455e-878e-43f1fa6ea2d1" providerId="ADAL" clId="{BA043B88-5299-4748-BE3E-CBD180370A26}" dt="2023-02-14T15:07:51.489" v="209" actId="478"/>
          <ac:spMkLst>
            <pc:docMk/>
            <pc:sldMk cId="1120112236" sldId="361"/>
            <ac:spMk id="6" creationId="{07497359-48B1-2081-03B4-7F9F7986573A}"/>
          </ac:spMkLst>
        </pc:spChg>
        <pc:spChg chg="del">
          <ac:chgData name="Bobby Bruce" userId="3058c8c1-4bfd-455e-878e-43f1fa6ea2d1" providerId="ADAL" clId="{BA043B88-5299-4748-BE3E-CBD180370A26}" dt="2023-02-14T15:07:51.489" v="209" actId="478"/>
          <ac:spMkLst>
            <pc:docMk/>
            <pc:sldMk cId="1120112236" sldId="361"/>
            <ac:spMk id="7" creationId="{B774B062-BB0B-DB11-03AB-F38A1053BE78}"/>
          </ac:spMkLst>
        </pc:spChg>
        <pc:spChg chg="add mod">
          <ac:chgData name="Bobby Bruce" userId="3058c8c1-4bfd-455e-878e-43f1fa6ea2d1" providerId="ADAL" clId="{BA043B88-5299-4748-BE3E-CBD180370A26}" dt="2023-02-14T15:08:43.586" v="243" actId="20577"/>
          <ac:spMkLst>
            <pc:docMk/>
            <pc:sldMk cId="1120112236" sldId="361"/>
            <ac:spMk id="8" creationId="{2E341A7E-2F87-A800-D66E-49395D3797F4}"/>
          </ac:spMkLst>
        </pc:spChg>
        <pc:spChg chg="del mod">
          <ac:chgData name="Bobby Bruce" userId="3058c8c1-4bfd-455e-878e-43f1fa6ea2d1" providerId="ADAL" clId="{BA043B88-5299-4748-BE3E-CBD180370A26}" dt="2023-02-14T15:07:41.450" v="208" actId="478"/>
          <ac:spMkLst>
            <pc:docMk/>
            <pc:sldMk cId="1120112236" sldId="361"/>
            <ac:spMk id="9" creationId="{BFC96BAE-811B-9EC5-B59C-8E78D5A20EFF}"/>
          </ac:spMkLst>
        </pc:spChg>
      </pc:sldChg>
      <pc:sldChg chg="addSp delSp modSp new mod">
        <pc:chgData name="Bobby Bruce" userId="3058c8c1-4bfd-455e-878e-43f1fa6ea2d1" providerId="ADAL" clId="{BA043B88-5299-4748-BE3E-CBD180370A26}" dt="2023-02-14T15:35:38.766" v="434" actId="20577"/>
        <pc:sldMkLst>
          <pc:docMk/>
          <pc:sldMk cId="4218424960" sldId="362"/>
        </pc:sldMkLst>
        <pc:spChg chg="mod">
          <ac:chgData name="Bobby Bruce" userId="3058c8c1-4bfd-455e-878e-43f1fa6ea2d1" providerId="ADAL" clId="{BA043B88-5299-4748-BE3E-CBD180370A26}" dt="2023-02-14T15:35:38.766" v="434" actId="20577"/>
          <ac:spMkLst>
            <pc:docMk/>
            <pc:sldMk cId="4218424960" sldId="362"/>
            <ac:spMk id="2" creationId="{F630E97A-AA4D-C514-F61B-3EAD9C02D68E}"/>
          </ac:spMkLst>
        </pc:spChg>
        <pc:spChg chg="del">
          <ac:chgData name="Bobby Bruce" userId="3058c8c1-4bfd-455e-878e-43f1fa6ea2d1" providerId="ADAL" clId="{BA043B88-5299-4748-BE3E-CBD180370A26}" dt="2023-02-14T15:23:04.086" v="271" actId="478"/>
          <ac:spMkLst>
            <pc:docMk/>
            <pc:sldMk cId="4218424960" sldId="362"/>
            <ac:spMk id="3" creationId="{5700D16A-05AE-B59C-9268-BFD24FACD86B}"/>
          </ac:spMkLst>
        </pc:spChg>
        <pc:spChg chg="add del mod">
          <ac:chgData name="Bobby Bruce" userId="3058c8c1-4bfd-455e-878e-43f1fa6ea2d1" providerId="ADAL" clId="{BA043B88-5299-4748-BE3E-CBD180370A26}" dt="2023-02-14T15:35:25.735" v="411" actId="478"/>
          <ac:spMkLst>
            <pc:docMk/>
            <pc:sldMk cId="4218424960" sldId="362"/>
            <ac:spMk id="4" creationId="{214C5904-4C20-625C-B5C3-20CA5FA18E67}"/>
          </ac:spMkLst>
        </pc:spChg>
        <pc:spChg chg="add mod">
          <ac:chgData name="Bobby Bruce" userId="3058c8c1-4bfd-455e-878e-43f1fa6ea2d1" providerId="ADAL" clId="{BA043B88-5299-4748-BE3E-CBD180370A26}" dt="2023-02-14T15:23:26.552" v="286"/>
          <ac:spMkLst>
            <pc:docMk/>
            <pc:sldMk cId="4218424960" sldId="362"/>
            <ac:spMk id="6" creationId="{48A6CEAE-2748-7663-B68D-DB76FDD3F943}"/>
          </ac:spMkLst>
        </pc:spChg>
        <pc:spChg chg="add del mod">
          <ac:chgData name="Bobby Bruce" userId="3058c8c1-4bfd-455e-878e-43f1fa6ea2d1" providerId="ADAL" clId="{BA043B88-5299-4748-BE3E-CBD180370A26}" dt="2023-02-14T15:35:25.735" v="411" actId="478"/>
          <ac:spMkLst>
            <pc:docMk/>
            <pc:sldMk cId="4218424960" sldId="362"/>
            <ac:spMk id="7" creationId="{9BF00D47-7CFD-A387-CFD7-C9BB5DD131AE}"/>
          </ac:spMkLst>
        </pc:spChg>
        <pc:spChg chg="add del mod">
          <ac:chgData name="Bobby Bruce" userId="3058c8c1-4bfd-455e-878e-43f1fa6ea2d1" providerId="ADAL" clId="{BA043B88-5299-4748-BE3E-CBD180370A26}" dt="2023-02-14T15:35:25.735" v="411" actId="478"/>
          <ac:spMkLst>
            <pc:docMk/>
            <pc:sldMk cId="4218424960" sldId="362"/>
            <ac:spMk id="8" creationId="{78585923-A19E-1931-CDB0-927C48BECA84}"/>
          </ac:spMkLst>
        </pc:spChg>
        <pc:picChg chg="add mod">
          <ac:chgData name="Bobby Bruce" userId="3058c8c1-4bfd-455e-878e-43f1fa6ea2d1" providerId="ADAL" clId="{BA043B88-5299-4748-BE3E-CBD180370A26}" dt="2023-02-14T15:23:26.552" v="286"/>
          <ac:picMkLst>
            <pc:docMk/>
            <pc:sldMk cId="4218424960" sldId="362"/>
            <ac:picMk id="5" creationId="{8AA2B531-AF9F-2107-A627-0D2EDB0ACC1F}"/>
          </ac:picMkLst>
        </pc:picChg>
      </pc:sldChg>
      <pc:sldChg chg="addSp delSp modSp add mod modShow">
        <pc:chgData name="Bobby Bruce" userId="3058c8c1-4bfd-455e-878e-43f1fa6ea2d1" providerId="ADAL" clId="{BA043B88-5299-4748-BE3E-CBD180370A26}" dt="2023-02-15T12:20:04.014" v="2096" actId="729"/>
        <pc:sldMkLst>
          <pc:docMk/>
          <pc:sldMk cId="1242360964" sldId="363"/>
        </pc:sldMkLst>
        <pc:spChg chg="del">
          <ac:chgData name="Bobby Bruce" userId="3058c8c1-4bfd-455e-878e-43f1fa6ea2d1" providerId="ADAL" clId="{BA043B88-5299-4748-BE3E-CBD180370A26}" dt="2023-02-14T15:46:19.045" v="456" actId="478"/>
          <ac:spMkLst>
            <pc:docMk/>
            <pc:sldMk cId="1242360964" sldId="363"/>
            <ac:spMk id="3" creationId="{CD530E16-699E-D9D5-0BC7-37FCE07E4C50}"/>
          </ac:spMkLst>
        </pc:spChg>
        <pc:spChg chg="del mod">
          <ac:chgData name="Bobby Bruce" userId="3058c8c1-4bfd-455e-878e-43f1fa6ea2d1" providerId="ADAL" clId="{BA043B88-5299-4748-BE3E-CBD180370A26}" dt="2023-02-14T15:46:31.933" v="459" actId="478"/>
          <ac:spMkLst>
            <pc:docMk/>
            <pc:sldMk cId="1242360964" sldId="363"/>
            <ac:spMk id="4" creationId="{37C7F24C-F4B3-8901-066E-FACE3E7423F3}"/>
          </ac:spMkLst>
        </pc:spChg>
        <pc:spChg chg="del">
          <ac:chgData name="Bobby Bruce" userId="3058c8c1-4bfd-455e-878e-43f1fa6ea2d1" providerId="ADAL" clId="{BA043B88-5299-4748-BE3E-CBD180370A26}" dt="2023-02-14T15:46:21.893" v="457" actId="478"/>
          <ac:spMkLst>
            <pc:docMk/>
            <pc:sldMk cId="1242360964" sldId="363"/>
            <ac:spMk id="5" creationId="{636DEB9C-AC95-6EA6-59BD-F3E83E5005AE}"/>
          </ac:spMkLst>
        </pc:spChg>
        <pc:spChg chg="add mod">
          <ac:chgData name="Bobby Bruce" userId="3058c8c1-4bfd-455e-878e-43f1fa6ea2d1" providerId="ADAL" clId="{BA043B88-5299-4748-BE3E-CBD180370A26}" dt="2023-02-14T15:47:47.511" v="516" actId="1076"/>
          <ac:spMkLst>
            <pc:docMk/>
            <pc:sldMk cId="1242360964" sldId="363"/>
            <ac:spMk id="7" creationId="{7EC6807B-724E-E35F-1F9F-748B9DC74383}"/>
          </ac:spMkLst>
        </pc:spChg>
        <pc:spChg chg="del">
          <ac:chgData name="Bobby Bruce" userId="3058c8c1-4bfd-455e-878e-43f1fa6ea2d1" providerId="ADAL" clId="{BA043B88-5299-4748-BE3E-CBD180370A26}" dt="2023-02-14T15:46:19.045" v="456" actId="478"/>
          <ac:spMkLst>
            <pc:docMk/>
            <pc:sldMk cId="1242360964" sldId="363"/>
            <ac:spMk id="9" creationId="{09C91241-764F-E51D-255F-06D4FBABB2CF}"/>
          </ac:spMkLst>
        </pc:spChg>
        <pc:spChg chg="del">
          <ac:chgData name="Bobby Bruce" userId="3058c8c1-4bfd-455e-878e-43f1fa6ea2d1" providerId="ADAL" clId="{BA043B88-5299-4748-BE3E-CBD180370A26}" dt="2023-02-14T15:46:19.045" v="456" actId="478"/>
          <ac:spMkLst>
            <pc:docMk/>
            <pc:sldMk cId="1242360964" sldId="363"/>
            <ac:spMk id="10" creationId="{C34E5EFD-3006-893B-DABC-5011DB8BD8D9}"/>
          </ac:spMkLst>
        </pc:spChg>
        <pc:picChg chg="mod">
          <ac:chgData name="Bobby Bruce" userId="3058c8c1-4bfd-455e-878e-43f1fa6ea2d1" providerId="ADAL" clId="{BA043B88-5299-4748-BE3E-CBD180370A26}" dt="2023-02-14T15:46:35.241" v="461" actId="1076"/>
          <ac:picMkLst>
            <pc:docMk/>
            <pc:sldMk cId="1242360964" sldId="363"/>
            <ac:picMk id="8" creationId="{E8182A86-5417-8ED5-8F72-CB9BDC7D5296}"/>
          </ac:picMkLst>
        </pc:picChg>
        <pc:picChg chg="del">
          <ac:chgData name="Bobby Bruce" userId="3058c8c1-4bfd-455e-878e-43f1fa6ea2d1" providerId="ADAL" clId="{BA043B88-5299-4748-BE3E-CBD180370A26}" dt="2023-02-14T15:46:19.045" v="456" actId="478"/>
          <ac:picMkLst>
            <pc:docMk/>
            <pc:sldMk cId="1242360964" sldId="363"/>
            <ac:picMk id="1026" creationId="{9A2E57E9-E60E-D357-0D75-267704DB64EA}"/>
          </ac:picMkLst>
        </pc:picChg>
        <pc:picChg chg="del">
          <ac:chgData name="Bobby Bruce" userId="3058c8c1-4bfd-455e-878e-43f1fa6ea2d1" providerId="ADAL" clId="{BA043B88-5299-4748-BE3E-CBD180370A26}" dt="2023-02-14T15:46:19.045" v="456" actId="478"/>
          <ac:picMkLst>
            <pc:docMk/>
            <pc:sldMk cId="1242360964" sldId="363"/>
            <ac:picMk id="1028" creationId="{73060840-D0AD-97BF-069F-9C161F96553E}"/>
          </ac:picMkLst>
        </pc:picChg>
      </pc:sldChg>
      <pc:sldChg chg="addSp delSp modSp new mod setBg">
        <pc:chgData name="Bobby Bruce" userId="3058c8c1-4bfd-455e-878e-43f1fa6ea2d1" providerId="ADAL" clId="{BA043B88-5299-4748-BE3E-CBD180370A26}" dt="2023-02-14T15:57:49.914" v="865" actId="1076"/>
        <pc:sldMkLst>
          <pc:docMk/>
          <pc:sldMk cId="2609643799" sldId="364"/>
        </pc:sldMkLst>
        <pc:spChg chg="mod">
          <ac:chgData name="Bobby Bruce" userId="3058c8c1-4bfd-455e-878e-43f1fa6ea2d1" providerId="ADAL" clId="{BA043B88-5299-4748-BE3E-CBD180370A26}" dt="2023-02-14T15:54:41.796" v="573" actId="20577"/>
          <ac:spMkLst>
            <pc:docMk/>
            <pc:sldMk cId="2609643799" sldId="364"/>
            <ac:spMk id="2" creationId="{6710A537-9BCB-232B-5257-E45BBEE58B60}"/>
          </ac:spMkLst>
        </pc:spChg>
        <pc:spChg chg="del mod ord">
          <ac:chgData name="Bobby Bruce" userId="3058c8c1-4bfd-455e-878e-43f1fa6ea2d1" providerId="ADAL" clId="{BA043B88-5299-4748-BE3E-CBD180370A26}" dt="2023-02-14T15:54:18.212" v="553" actId="478"/>
          <ac:spMkLst>
            <pc:docMk/>
            <pc:sldMk cId="2609643799" sldId="364"/>
            <ac:spMk id="3" creationId="{FF72324A-42E2-4B85-BB41-61B0B5CEC0F3}"/>
          </ac:spMkLst>
        </pc:spChg>
        <pc:spChg chg="add mod">
          <ac:chgData name="Bobby Bruce" userId="3058c8c1-4bfd-455e-878e-43f1fa6ea2d1" providerId="ADAL" clId="{BA043B88-5299-4748-BE3E-CBD180370A26}" dt="2023-02-14T15:54:12.480" v="552" actId="26606"/>
          <ac:spMkLst>
            <pc:docMk/>
            <pc:sldMk cId="2609643799" sldId="364"/>
            <ac:spMk id="5" creationId="{86488C56-E39D-76D5-A586-6D78378B6716}"/>
          </ac:spMkLst>
        </pc:spChg>
        <pc:spChg chg="add mod">
          <ac:chgData name="Bobby Bruce" userId="3058c8c1-4bfd-455e-878e-43f1fa6ea2d1" providerId="ADAL" clId="{BA043B88-5299-4748-BE3E-CBD180370A26}" dt="2023-02-14T15:57:49.914" v="865" actId="1076"/>
          <ac:spMkLst>
            <pc:docMk/>
            <pc:sldMk cId="2609643799" sldId="364"/>
            <ac:spMk id="6" creationId="{16173E4D-3826-D50F-D2F6-9631EF744251}"/>
          </ac:spMkLst>
        </pc:spChg>
        <pc:spChg chg="add del">
          <ac:chgData name="Bobby Bruce" userId="3058c8c1-4bfd-455e-878e-43f1fa6ea2d1" providerId="ADAL" clId="{BA043B88-5299-4748-BE3E-CBD180370A26}" dt="2023-02-14T15:54:12.480" v="552" actId="26606"/>
          <ac:spMkLst>
            <pc:docMk/>
            <pc:sldMk cId="2609643799" sldId="364"/>
            <ac:spMk id="10" creationId="{3D2EE047-566C-48D4-9F44-4BB3B58FB300}"/>
          </ac:spMkLst>
        </pc:spChg>
        <pc:picChg chg="add mod">
          <ac:chgData name="Bobby Bruce" userId="3058c8c1-4bfd-455e-878e-43f1fa6ea2d1" providerId="ADAL" clId="{BA043B88-5299-4748-BE3E-CBD180370A26}" dt="2023-02-14T15:54:12.480" v="552" actId="26606"/>
          <ac:picMkLst>
            <pc:docMk/>
            <pc:sldMk cId="2609643799" sldId="364"/>
            <ac:picMk id="4" creationId="{A7EFD3C4-AE79-887B-7E6F-4788E6BC2CFB}"/>
          </ac:picMkLst>
        </pc:picChg>
      </pc:sldChg>
      <pc:sldChg chg="add del">
        <pc:chgData name="Bobby Bruce" userId="3058c8c1-4bfd-455e-878e-43f1fa6ea2d1" providerId="ADAL" clId="{BA043B88-5299-4748-BE3E-CBD180370A26}" dt="2023-02-14T15:54:00.783" v="548"/>
        <pc:sldMkLst>
          <pc:docMk/>
          <pc:sldMk cId="376567496" sldId="365"/>
        </pc:sldMkLst>
      </pc:sldChg>
      <pc:sldChg chg="add del">
        <pc:chgData name="Bobby Bruce" userId="3058c8c1-4bfd-455e-878e-43f1fa6ea2d1" providerId="ADAL" clId="{BA043B88-5299-4748-BE3E-CBD180370A26}" dt="2023-02-15T12:47:14.948" v="2239" actId="2696"/>
        <pc:sldMkLst>
          <pc:docMk/>
          <pc:sldMk cId="2745967247" sldId="365"/>
        </pc:sldMkLst>
      </pc:sldChg>
      <pc:sldChg chg="addSp delSp modSp add mod">
        <pc:chgData name="Bobby Bruce" userId="3058c8c1-4bfd-455e-878e-43f1fa6ea2d1" providerId="ADAL" clId="{BA043B88-5299-4748-BE3E-CBD180370A26}" dt="2023-02-14T16:37:31.401" v="1429" actId="20577"/>
        <pc:sldMkLst>
          <pc:docMk/>
          <pc:sldMk cId="295953339" sldId="366"/>
        </pc:sldMkLst>
        <pc:spChg chg="mod">
          <ac:chgData name="Bobby Bruce" userId="3058c8c1-4bfd-455e-878e-43f1fa6ea2d1" providerId="ADAL" clId="{BA043B88-5299-4748-BE3E-CBD180370A26}" dt="2023-02-14T16:37:31.401" v="1429" actId="20577"/>
          <ac:spMkLst>
            <pc:docMk/>
            <pc:sldMk cId="295953339" sldId="366"/>
            <ac:spMk id="2" creationId="{6710A537-9BCB-232B-5257-E45BBEE58B60}"/>
          </ac:spMkLst>
        </pc:spChg>
        <pc:spChg chg="add mod">
          <ac:chgData name="Bobby Bruce" userId="3058c8c1-4bfd-455e-878e-43f1fa6ea2d1" providerId="ADAL" clId="{BA043B88-5299-4748-BE3E-CBD180370A26}" dt="2023-02-14T16:02:56.879" v="961" actId="1076"/>
          <ac:spMkLst>
            <pc:docMk/>
            <pc:sldMk cId="295953339" sldId="366"/>
            <ac:spMk id="3" creationId="{297387FF-5762-4504-E995-CC5016D846D4}"/>
          </ac:spMkLst>
        </pc:spChg>
        <pc:spChg chg="del">
          <ac:chgData name="Bobby Bruce" userId="3058c8c1-4bfd-455e-878e-43f1fa6ea2d1" providerId="ADAL" clId="{BA043B88-5299-4748-BE3E-CBD180370A26}" dt="2023-02-14T16:00:20.749" v="927" actId="478"/>
          <ac:spMkLst>
            <pc:docMk/>
            <pc:sldMk cId="295953339" sldId="366"/>
            <ac:spMk id="6" creationId="{16173E4D-3826-D50F-D2F6-9631EF744251}"/>
          </ac:spMkLst>
        </pc:spChg>
        <pc:spChg chg="add mod">
          <ac:chgData name="Bobby Bruce" userId="3058c8c1-4bfd-455e-878e-43f1fa6ea2d1" providerId="ADAL" clId="{BA043B88-5299-4748-BE3E-CBD180370A26}" dt="2023-02-14T16:05:52.616" v="1000" actId="1076"/>
          <ac:spMkLst>
            <pc:docMk/>
            <pc:sldMk cId="295953339" sldId="366"/>
            <ac:spMk id="9" creationId="{88DDC4DA-0014-241F-A30C-2EF3C88A1378}"/>
          </ac:spMkLst>
        </pc:spChg>
        <pc:spChg chg="add">
          <ac:chgData name="Bobby Bruce" userId="3058c8c1-4bfd-455e-878e-43f1fa6ea2d1" providerId="ADAL" clId="{BA043B88-5299-4748-BE3E-CBD180370A26}" dt="2023-02-14T16:05:46.230" v="997" actId="11529"/>
          <ac:spMkLst>
            <pc:docMk/>
            <pc:sldMk cId="295953339" sldId="366"/>
            <ac:spMk id="10" creationId="{0E7CCBA9-407A-D675-2252-114C3DAD1B20}"/>
          </ac:spMkLst>
        </pc:spChg>
        <pc:spChg chg="add mod">
          <ac:chgData name="Bobby Bruce" userId="3058c8c1-4bfd-455e-878e-43f1fa6ea2d1" providerId="ADAL" clId="{BA043B88-5299-4748-BE3E-CBD180370A26}" dt="2023-02-14T16:05:49.718" v="999" actId="1076"/>
          <ac:spMkLst>
            <pc:docMk/>
            <pc:sldMk cId="295953339" sldId="366"/>
            <ac:spMk id="11" creationId="{8E05F69A-5CAD-84ED-6D3C-ED5F15C744A7}"/>
          </ac:spMkLst>
        </pc:spChg>
        <pc:picChg chg="add mod">
          <ac:chgData name="Bobby Bruce" userId="3058c8c1-4bfd-455e-878e-43f1fa6ea2d1" providerId="ADAL" clId="{BA043B88-5299-4748-BE3E-CBD180370A26}" dt="2023-02-14T16:05:38.448" v="996" actId="1076"/>
          <ac:picMkLst>
            <pc:docMk/>
            <pc:sldMk cId="295953339" sldId="366"/>
            <ac:picMk id="7" creationId="{FA20991D-E78A-88EC-7FD4-1C76BA8C60B0}"/>
          </ac:picMkLst>
        </pc:picChg>
        <pc:picChg chg="add del mod">
          <ac:chgData name="Bobby Bruce" userId="3058c8c1-4bfd-455e-878e-43f1fa6ea2d1" providerId="ADAL" clId="{BA043B88-5299-4748-BE3E-CBD180370A26}" dt="2023-02-14T16:03:38.042" v="964"/>
          <ac:picMkLst>
            <pc:docMk/>
            <pc:sldMk cId="295953339" sldId="366"/>
            <ac:picMk id="8" creationId="{D98CD970-9553-FF2A-114C-5C8A4A98F1D4}"/>
          </ac:picMkLst>
        </pc:picChg>
      </pc:sldChg>
      <pc:sldChg chg="addSp delSp modSp add mod">
        <pc:chgData name="Bobby Bruce" userId="3058c8c1-4bfd-455e-878e-43f1fa6ea2d1" providerId="ADAL" clId="{BA043B88-5299-4748-BE3E-CBD180370A26}" dt="2023-02-15T12:47:46.808" v="2240" actId="20577"/>
        <pc:sldMkLst>
          <pc:docMk/>
          <pc:sldMk cId="2976782513" sldId="367"/>
        </pc:sldMkLst>
        <pc:spChg chg="mod">
          <ac:chgData name="Bobby Bruce" userId="3058c8c1-4bfd-455e-878e-43f1fa6ea2d1" providerId="ADAL" clId="{BA043B88-5299-4748-BE3E-CBD180370A26}" dt="2023-02-14T16:06:24.709" v="1041" actId="33524"/>
          <ac:spMkLst>
            <pc:docMk/>
            <pc:sldMk cId="2976782513" sldId="367"/>
            <ac:spMk id="2" creationId="{6710A537-9BCB-232B-5257-E45BBEE58B60}"/>
          </ac:spMkLst>
        </pc:spChg>
        <pc:spChg chg="del">
          <ac:chgData name="Bobby Bruce" userId="3058c8c1-4bfd-455e-878e-43f1fa6ea2d1" providerId="ADAL" clId="{BA043B88-5299-4748-BE3E-CBD180370A26}" dt="2023-02-14T16:06:27.906" v="1042" actId="478"/>
          <ac:spMkLst>
            <pc:docMk/>
            <pc:sldMk cId="2976782513" sldId="367"/>
            <ac:spMk id="3" creationId="{297387FF-5762-4504-E995-CC5016D846D4}"/>
          </ac:spMkLst>
        </pc:spChg>
        <pc:spChg chg="del">
          <ac:chgData name="Bobby Bruce" userId="3058c8c1-4bfd-455e-878e-43f1fa6ea2d1" providerId="ADAL" clId="{BA043B88-5299-4748-BE3E-CBD180370A26}" dt="2023-02-14T16:06:27.906" v="1042" actId="478"/>
          <ac:spMkLst>
            <pc:docMk/>
            <pc:sldMk cId="2976782513" sldId="367"/>
            <ac:spMk id="9" creationId="{88DDC4DA-0014-241F-A30C-2EF3C88A1378}"/>
          </ac:spMkLst>
        </pc:spChg>
        <pc:spChg chg="del">
          <ac:chgData name="Bobby Bruce" userId="3058c8c1-4bfd-455e-878e-43f1fa6ea2d1" providerId="ADAL" clId="{BA043B88-5299-4748-BE3E-CBD180370A26}" dt="2023-02-14T16:06:27.906" v="1042" actId="478"/>
          <ac:spMkLst>
            <pc:docMk/>
            <pc:sldMk cId="2976782513" sldId="367"/>
            <ac:spMk id="10" creationId="{0E7CCBA9-407A-D675-2252-114C3DAD1B20}"/>
          </ac:spMkLst>
        </pc:spChg>
        <pc:spChg chg="del">
          <ac:chgData name="Bobby Bruce" userId="3058c8c1-4bfd-455e-878e-43f1fa6ea2d1" providerId="ADAL" clId="{BA043B88-5299-4748-BE3E-CBD180370A26}" dt="2023-02-14T16:06:27.906" v="1042" actId="478"/>
          <ac:spMkLst>
            <pc:docMk/>
            <pc:sldMk cId="2976782513" sldId="367"/>
            <ac:spMk id="11" creationId="{8E05F69A-5CAD-84ED-6D3C-ED5F15C744A7}"/>
          </ac:spMkLst>
        </pc:spChg>
        <pc:spChg chg="add mod">
          <ac:chgData name="Bobby Bruce" userId="3058c8c1-4bfd-455e-878e-43f1fa6ea2d1" providerId="ADAL" clId="{BA043B88-5299-4748-BE3E-CBD180370A26}" dt="2023-02-14T16:27:30.263" v="1089" actId="1076"/>
          <ac:spMkLst>
            <pc:docMk/>
            <pc:sldMk cId="2976782513" sldId="367"/>
            <ac:spMk id="16" creationId="{E48049D8-FC61-4739-A0BF-1E1311484666}"/>
          </ac:spMkLst>
        </pc:spChg>
        <pc:spChg chg="add mod">
          <ac:chgData name="Bobby Bruce" userId="3058c8c1-4bfd-455e-878e-43f1fa6ea2d1" providerId="ADAL" clId="{BA043B88-5299-4748-BE3E-CBD180370A26}" dt="2023-02-14T16:27:30.263" v="1089" actId="1076"/>
          <ac:spMkLst>
            <pc:docMk/>
            <pc:sldMk cId="2976782513" sldId="367"/>
            <ac:spMk id="17" creationId="{C08173A7-DB06-5E7A-B865-946D0985B54C}"/>
          </ac:spMkLst>
        </pc:spChg>
        <pc:spChg chg="add mod">
          <ac:chgData name="Bobby Bruce" userId="3058c8c1-4bfd-455e-878e-43f1fa6ea2d1" providerId="ADAL" clId="{BA043B88-5299-4748-BE3E-CBD180370A26}" dt="2023-02-15T12:47:46.808" v="2240" actId="20577"/>
          <ac:spMkLst>
            <pc:docMk/>
            <pc:sldMk cId="2976782513" sldId="367"/>
            <ac:spMk id="20" creationId="{72734004-28E5-04CA-0D98-994CB0E0DAA6}"/>
          </ac:spMkLst>
        </pc:spChg>
        <pc:picChg chg="del">
          <ac:chgData name="Bobby Bruce" userId="3058c8c1-4bfd-455e-878e-43f1fa6ea2d1" providerId="ADAL" clId="{BA043B88-5299-4748-BE3E-CBD180370A26}" dt="2023-02-14T16:06:29.650" v="1043" actId="478"/>
          <ac:picMkLst>
            <pc:docMk/>
            <pc:sldMk cId="2976782513" sldId="367"/>
            <ac:picMk id="7" creationId="{FA20991D-E78A-88EC-7FD4-1C76BA8C60B0}"/>
          </ac:picMkLst>
        </pc:picChg>
        <pc:cxnChg chg="add mod">
          <ac:chgData name="Bobby Bruce" userId="3058c8c1-4bfd-455e-878e-43f1fa6ea2d1" providerId="ADAL" clId="{BA043B88-5299-4748-BE3E-CBD180370A26}" dt="2023-02-14T16:27:30.263" v="1089" actId="1076"/>
          <ac:cxnSpMkLst>
            <pc:docMk/>
            <pc:sldMk cId="2976782513" sldId="367"/>
            <ac:cxnSpMk id="8" creationId="{3B614618-8652-3BA3-D574-9A9B727EDE48}"/>
          </ac:cxnSpMkLst>
        </pc:cxnChg>
        <pc:cxnChg chg="add mod">
          <ac:chgData name="Bobby Bruce" userId="3058c8c1-4bfd-455e-878e-43f1fa6ea2d1" providerId="ADAL" clId="{BA043B88-5299-4748-BE3E-CBD180370A26}" dt="2023-02-14T16:27:30.263" v="1089" actId="1076"/>
          <ac:cxnSpMkLst>
            <pc:docMk/>
            <pc:sldMk cId="2976782513" sldId="367"/>
            <ac:cxnSpMk id="12" creationId="{060DF5A8-9966-65C1-E1F5-1767DCF73A38}"/>
          </ac:cxnSpMkLst>
        </pc:cxnChg>
        <pc:cxnChg chg="add mod">
          <ac:chgData name="Bobby Bruce" userId="3058c8c1-4bfd-455e-878e-43f1fa6ea2d1" providerId="ADAL" clId="{BA043B88-5299-4748-BE3E-CBD180370A26}" dt="2023-02-14T16:27:30.263" v="1089" actId="1076"/>
          <ac:cxnSpMkLst>
            <pc:docMk/>
            <pc:sldMk cId="2976782513" sldId="367"/>
            <ac:cxnSpMk id="19" creationId="{0FEF08AC-45FA-F4EE-0EFD-D2F7DD993E9D}"/>
          </ac:cxnSpMkLst>
        </pc:cxnChg>
      </pc:sldChg>
      <pc:sldChg chg="addSp delSp modSp add mod modAnim">
        <pc:chgData name="Bobby Bruce" userId="3058c8c1-4bfd-455e-878e-43f1fa6ea2d1" providerId="ADAL" clId="{BA043B88-5299-4748-BE3E-CBD180370A26}" dt="2023-02-15T12:48:24.986" v="2245"/>
        <pc:sldMkLst>
          <pc:docMk/>
          <pc:sldMk cId="3632772524" sldId="368"/>
        </pc:sldMkLst>
        <pc:spChg chg="mod">
          <ac:chgData name="Bobby Bruce" userId="3058c8c1-4bfd-455e-878e-43f1fa6ea2d1" providerId="ADAL" clId="{BA043B88-5299-4748-BE3E-CBD180370A26}" dt="2023-02-14T17:08:13.843" v="1729" actId="1076"/>
          <ac:spMkLst>
            <pc:docMk/>
            <pc:sldMk cId="3632772524" sldId="368"/>
            <ac:spMk id="2" creationId="{6710A537-9BCB-232B-5257-E45BBEE58B60}"/>
          </ac:spMkLst>
        </pc:spChg>
        <pc:spChg chg="add mod">
          <ac:chgData name="Bobby Bruce" userId="3058c8c1-4bfd-455e-878e-43f1fa6ea2d1" providerId="ADAL" clId="{BA043B88-5299-4748-BE3E-CBD180370A26}" dt="2023-02-14T16:31:57.059" v="1301" actId="1076"/>
          <ac:spMkLst>
            <pc:docMk/>
            <pc:sldMk cId="3632772524" sldId="368"/>
            <ac:spMk id="3" creationId="{77604AA4-1F38-5582-9E05-BB45D251C12B}"/>
          </ac:spMkLst>
        </pc:spChg>
        <pc:spChg chg="add mod">
          <ac:chgData name="Bobby Bruce" userId="3058c8c1-4bfd-455e-878e-43f1fa6ea2d1" providerId="ADAL" clId="{BA043B88-5299-4748-BE3E-CBD180370A26}" dt="2023-02-14T16:31:59.237" v="1302" actId="1076"/>
          <ac:spMkLst>
            <pc:docMk/>
            <pc:sldMk cId="3632772524" sldId="368"/>
            <ac:spMk id="6" creationId="{A108073A-56E0-CE45-4D1C-962ECF309CF9}"/>
          </ac:spMkLst>
        </pc:spChg>
        <pc:spChg chg="add mod">
          <ac:chgData name="Bobby Bruce" userId="3058c8c1-4bfd-455e-878e-43f1fa6ea2d1" providerId="ADAL" clId="{BA043B88-5299-4748-BE3E-CBD180370A26}" dt="2023-02-14T16:31:43.236" v="1297" actId="1076"/>
          <ac:spMkLst>
            <pc:docMk/>
            <pc:sldMk cId="3632772524" sldId="368"/>
            <ac:spMk id="7" creationId="{5E6DADE7-4969-E554-AECD-7688F3F01CAE}"/>
          </ac:spMkLst>
        </pc:spChg>
        <pc:spChg chg="add mod">
          <ac:chgData name="Bobby Bruce" userId="3058c8c1-4bfd-455e-878e-43f1fa6ea2d1" providerId="ADAL" clId="{BA043B88-5299-4748-BE3E-CBD180370A26}" dt="2023-02-14T16:31:50.209" v="1299" actId="1076"/>
          <ac:spMkLst>
            <pc:docMk/>
            <pc:sldMk cId="3632772524" sldId="368"/>
            <ac:spMk id="9" creationId="{667A1E80-EF5C-F5D8-340F-E7ADF31F863C}"/>
          </ac:spMkLst>
        </pc:spChg>
        <pc:spChg chg="add mod">
          <ac:chgData name="Bobby Bruce" userId="3058c8c1-4bfd-455e-878e-43f1fa6ea2d1" providerId="ADAL" clId="{BA043B88-5299-4748-BE3E-CBD180370A26}" dt="2023-02-14T16:31:47.086" v="1298" actId="1076"/>
          <ac:spMkLst>
            <pc:docMk/>
            <pc:sldMk cId="3632772524" sldId="368"/>
            <ac:spMk id="10" creationId="{3A3AB7A0-EFFF-E70A-1548-D0472499311F}"/>
          </ac:spMkLst>
        </pc:spChg>
        <pc:spChg chg="del">
          <ac:chgData name="Bobby Bruce" userId="3058c8c1-4bfd-455e-878e-43f1fa6ea2d1" providerId="ADAL" clId="{BA043B88-5299-4748-BE3E-CBD180370A26}" dt="2023-02-14T16:28:35.049" v="1172" actId="478"/>
          <ac:spMkLst>
            <pc:docMk/>
            <pc:sldMk cId="3632772524" sldId="368"/>
            <ac:spMk id="16" creationId="{E48049D8-FC61-4739-A0BF-1E1311484666}"/>
          </ac:spMkLst>
        </pc:spChg>
        <pc:spChg chg="del">
          <ac:chgData name="Bobby Bruce" userId="3058c8c1-4bfd-455e-878e-43f1fa6ea2d1" providerId="ADAL" clId="{BA043B88-5299-4748-BE3E-CBD180370A26}" dt="2023-02-14T16:28:35.049" v="1172" actId="478"/>
          <ac:spMkLst>
            <pc:docMk/>
            <pc:sldMk cId="3632772524" sldId="368"/>
            <ac:spMk id="17" creationId="{C08173A7-DB06-5E7A-B865-946D0985B54C}"/>
          </ac:spMkLst>
        </pc:spChg>
        <pc:spChg chg="del">
          <ac:chgData name="Bobby Bruce" userId="3058c8c1-4bfd-455e-878e-43f1fa6ea2d1" providerId="ADAL" clId="{BA043B88-5299-4748-BE3E-CBD180370A26}" dt="2023-02-14T16:28:35.049" v="1172" actId="478"/>
          <ac:spMkLst>
            <pc:docMk/>
            <pc:sldMk cId="3632772524" sldId="368"/>
            <ac:spMk id="20" creationId="{72734004-28E5-04CA-0D98-994CB0E0DAA6}"/>
          </ac:spMkLst>
        </pc:spChg>
        <pc:cxnChg chg="del">
          <ac:chgData name="Bobby Bruce" userId="3058c8c1-4bfd-455e-878e-43f1fa6ea2d1" providerId="ADAL" clId="{BA043B88-5299-4748-BE3E-CBD180370A26}" dt="2023-02-14T16:28:35.049" v="1172" actId="478"/>
          <ac:cxnSpMkLst>
            <pc:docMk/>
            <pc:sldMk cId="3632772524" sldId="368"/>
            <ac:cxnSpMk id="8" creationId="{3B614618-8652-3BA3-D574-9A9B727EDE48}"/>
          </ac:cxnSpMkLst>
        </pc:cxnChg>
        <pc:cxnChg chg="del">
          <ac:chgData name="Bobby Bruce" userId="3058c8c1-4bfd-455e-878e-43f1fa6ea2d1" providerId="ADAL" clId="{BA043B88-5299-4748-BE3E-CBD180370A26}" dt="2023-02-14T16:28:35.049" v="1172" actId="478"/>
          <ac:cxnSpMkLst>
            <pc:docMk/>
            <pc:sldMk cId="3632772524" sldId="368"/>
            <ac:cxnSpMk id="12" creationId="{060DF5A8-9966-65C1-E1F5-1767DCF73A38}"/>
          </ac:cxnSpMkLst>
        </pc:cxnChg>
        <pc:cxnChg chg="del">
          <ac:chgData name="Bobby Bruce" userId="3058c8c1-4bfd-455e-878e-43f1fa6ea2d1" providerId="ADAL" clId="{BA043B88-5299-4748-BE3E-CBD180370A26}" dt="2023-02-14T16:28:35.049" v="1172" actId="478"/>
          <ac:cxnSpMkLst>
            <pc:docMk/>
            <pc:sldMk cId="3632772524" sldId="368"/>
            <ac:cxnSpMk id="19" creationId="{0FEF08AC-45FA-F4EE-0EFD-D2F7DD993E9D}"/>
          </ac:cxnSpMkLst>
        </pc:cxnChg>
      </pc:sldChg>
      <pc:sldChg chg="addSp delSp modSp new mod">
        <pc:chgData name="Bobby Bruce" userId="3058c8c1-4bfd-455e-878e-43f1fa6ea2d1" providerId="ADAL" clId="{BA043B88-5299-4748-BE3E-CBD180370A26}" dt="2023-02-15T12:32:20.847" v="2140" actId="1076"/>
        <pc:sldMkLst>
          <pc:docMk/>
          <pc:sldMk cId="929135106" sldId="369"/>
        </pc:sldMkLst>
        <pc:spChg chg="mod">
          <ac:chgData name="Bobby Bruce" userId="3058c8c1-4bfd-455e-878e-43f1fa6ea2d1" providerId="ADAL" clId="{BA043B88-5299-4748-BE3E-CBD180370A26}" dt="2023-02-15T12:31:53.468" v="2131" actId="20577"/>
          <ac:spMkLst>
            <pc:docMk/>
            <pc:sldMk cId="929135106" sldId="369"/>
            <ac:spMk id="2" creationId="{C2ADA461-CFCE-3317-93C3-AA2810908857}"/>
          </ac:spMkLst>
        </pc:spChg>
        <pc:spChg chg="del">
          <ac:chgData name="Bobby Bruce" userId="3058c8c1-4bfd-455e-878e-43f1fa6ea2d1" providerId="ADAL" clId="{BA043B88-5299-4748-BE3E-CBD180370A26}" dt="2023-02-15T12:31:57.396" v="2132" actId="478"/>
          <ac:spMkLst>
            <pc:docMk/>
            <pc:sldMk cId="929135106" sldId="369"/>
            <ac:spMk id="3" creationId="{138FF8F5-6176-CB7B-10D5-02F4C1E7192C}"/>
          </ac:spMkLst>
        </pc:spChg>
        <pc:spChg chg="add mod">
          <ac:chgData name="Bobby Bruce" userId="3058c8c1-4bfd-455e-878e-43f1fa6ea2d1" providerId="ADAL" clId="{BA043B88-5299-4748-BE3E-CBD180370A26}" dt="2023-02-15T12:32:13.439" v="2137"/>
          <ac:spMkLst>
            <pc:docMk/>
            <pc:sldMk cId="929135106" sldId="369"/>
            <ac:spMk id="7" creationId="{B46C9515-01A6-9449-841B-D2C53468875D}"/>
          </ac:spMkLst>
        </pc:spChg>
        <pc:picChg chg="add mod">
          <ac:chgData name="Bobby Bruce" userId="3058c8c1-4bfd-455e-878e-43f1fa6ea2d1" providerId="ADAL" clId="{BA043B88-5299-4748-BE3E-CBD180370A26}" dt="2023-02-15T12:32:20.847" v="2140" actId="1076"/>
          <ac:picMkLst>
            <pc:docMk/>
            <pc:sldMk cId="929135106" sldId="369"/>
            <ac:picMk id="4" creationId="{ACB6E62C-FFAF-3022-7ED8-05EB83ABB870}"/>
          </ac:picMkLst>
        </pc:picChg>
        <pc:picChg chg="add del mod">
          <ac:chgData name="Bobby Bruce" userId="3058c8c1-4bfd-455e-878e-43f1fa6ea2d1" providerId="ADAL" clId="{BA043B88-5299-4748-BE3E-CBD180370A26}" dt="2023-02-15T12:32:07.973" v="2136" actId="478"/>
          <ac:picMkLst>
            <pc:docMk/>
            <pc:sldMk cId="929135106" sldId="369"/>
            <ac:picMk id="5" creationId="{73BFB43F-9EE5-8452-FAB1-4948AC60A963}"/>
          </ac:picMkLst>
        </pc:picChg>
        <pc:picChg chg="add mod">
          <ac:chgData name="Bobby Bruce" userId="3058c8c1-4bfd-455e-878e-43f1fa6ea2d1" providerId="ADAL" clId="{BA043B88-5299-4748-BE3E-CBD180370A26}" dt="2023-02-15T12:32:13.439" v="2137"/>
          <ac:picMkLst>
            <pc:docMk/>
            <pc:sldMk cId="929135106" sldId="369"/>
            <ac:picMk id="6" creationId="{A64A7958-1DF3-D31A-AA23-AFE1658511BF}"/>
          </ac:picMkLst>
        </pc:picChg>
      </pc:sldChg>
    </pc:docChg>
  </pc:docChgLst>
  <pc:docChgLst>
    <pc:chgData name="Bobby Bruce" userId="3058c8c1-4bfd-455e-878e-43f1fa6ea2d1" providerId="ADAL" clId="{0602626E-19DC-1A4E-930D-A51F585C960A}"/>
    <pc:docChg chg="undo custSel addSld delSld modSld sldOrd">
      <pc:chgData name="Bobby Bruce" userId="3058c8c1-4bfd-455e-878e-43f1fa6ea2d1" providerId="ADAL" clId="{0602626E-19DC-1A4E-930D-A51F585C960A}" dt="2024-02-15T22:47:48.138" v="4544" actId="14100"/>
      <pc:docMkLst>
        <pc:docMk/>
      </pc:docMkLst>
      <pc:sldChg chg="addSp delSp modSp mod modAnim">
        <pc:chgData name="Bobby Bruce" userId="3058c8c1-4bfd-455e-878e-43f1fa6ea2d1" providerId="ADAL" clId="{0602626E-19DC-1A4E-930D-A51F585C960A}" dt="2024-02-14T22:14:23.347" v="2373" actId="20577"/>
        <pc:sldMkLst>
          <pc:docMk/>
          <pc:sldMk cId="2971262542" sldId="267"/>
        </pc:sldMkLst>
        <pc:spChg chg="add mod">
          <ac:chgData name="Bobby Bruce" userId="3058c8c1-4bfd-455e-878e-43f1fa6ea2d1" providerId="ADAL" clId="{0602626E-19DC-1A4E-930D-A51F585C960A}" dt="2024-02-14T22:14:23.347" v="2373" actId="20577"/>
          <ac:spMkLst>
            <pc:docMk/>
            <pc:sldMk cId="2971262542" sldId="267"/>
            <ac:spMk id="2" creationId="{484D3738-63D1-5852-EA8D-6646D06ACA45}"/>
          </ac:spMkLst>
        </pc:spChg>
        <pc:spChg chg="del">
          <ac:chgData name="Bobby Bruce" userId="3058c8c1-4bfd-455e-878e-43f1fa6ea2d1" providerId="ADAL" clId="{0602626E-19DC-1A4E-930D-A51F585C960A}" dt="2024-02-14T22:10:34.305" v="2163" actId="478"/>
          <ac:spMkLst>
            <pc:docMk/>
            <pc:sldMk cId="2971262542" sldId="267"/>
            <ac:spMk id="3" creationId="{B4B2B32A-9796-C794-8907-ABF7F2ACD339}"/>
          </ac:spMkLst>
        </pc:spChg>
        <pc:spChg chg="mod">
          <ac:chgData name="Bobby Bruce" userId="3058c8c1-4bfd-455e-878e-43f1fa6ea2d1" providerId="ADAL" clId="{0602626E-19DC-1A4E-930D-A51F585C960A}" dt="2024-02-14T22:10:56.475" v="2203" actId="20577"/>
          <ac:spMkLst>
            <pc:docMk/>
            <pc:sldMk cId="2971262542" sldId="267"/>
            <ac:spMk id="5" creationId="{9D62CC07-D678-CFE7-1FF5-38E0B81F922C}"/>
          </ac:spMkLst>
        </pc:spChg>
        <pc:spChg chg="add mod">
          <ac:chgData name="Bobby Bruce" userId="3058c8c1-4bfd-455e-878e-43f1fa6ea2d1" providerId="ADAL" clId="{0602626E-19DC-1A4E-930D-A51F585C960A}" dt="2024-02-14T22:13:35.208" v="2357" actId="1076"/>
          <ac:spMkLst>
            <pc:docMk/>
            <pc:sldMk cId="2971262542" sldId="267"/>
            <ac:spMk id="7" creationId="{E7E54589-3F97-2C1D-D7E6-12D774D03350}"/>
          </ac:spMkLst>
        </pc:spChg>
      </pc:sldChg>
      <pc:sldChg chg="addSp delSp modSp mod">
        <pc:chgData name="Bobby Bruce" userId="3058c8c1-4bfd-455e-878e-43f1fa6ea2d1" providerId="ADAL" clId="{0602626E-19DC-1A4E-930D-A51F585C960A}" dt="2024-02-14T22:58:28.300" v="2505" actId="1076"/>
        <pc:sldMkLst>
          <pc:docMk/>
          <pc:sldMk cId="3267509085" sldId="285"/>
        </pc:sldMkLst>
        <pc:picChg chg="add mod">
          <ac:chgData name="Bobby Bruce" userId="3058c8c1-4bfd-455e-878e-43f1fa6ea2d1" providerId="ADAL" clId="{0602626E-19DC-1A4E-930D-A51F585C960A}" dt="2024-02-14T22:58:28.300" v="2505" actId="1076"/>
          <ac:picMkLst>
            <pc:docMk/>
            <pc:sldMk cId="3267509085" sldId="285"/>
            <ac:picMk id="3" creationId="{A8CF294B-B0F0-D7FA-E14E-4F435AC23C71}"/>
          </ac:picMkLst>
        </pc:picChg>
        <pc:picChg chg="del">
          <ac:chgData name="Bobby Bruce" userId="3058c8c1-4bfd-455e-878e-43f1fa6ea2d1" providerId="ADAL" clId="{0602626E-19DC-1A4E-930D-A51F585C960A}" dt="2024-02-14T22:54:47.037" v="2486" actId="478"/>
          <ac:picMkLst>
            <pc:docMk/>
            <pc:sldMk cId="3267509085" sldId="285"/>
            <ac:picMk id="7" creationId="{5DB1F412-A4E2-D293-C3E3-00A55E5F4504}"/>
          </ac:picMkLst>
        </pc:picChg>
        <pc:picChg chg="del">
          <ac:chgData name="Bobby Bruce" userId="3058c8c1-4bfd-455e-878e-43f1fa6ea2d1" providerId="ADAL" clId="{0602626E-19DC-1A4E-930D-A51F585C960A}" dt="2024-02-14T22:54:48.025" v="2487" actId="478"/>
          <ac:picMkLst>
            <pc:docMk/>
            <pc:sldMk cId="3267509085" sldId="285"/>
            <ac:picMk id="8" creationId="{1D7B66BB-E462-7E91-6EC3-1FBB13AA18CA}"/>
          </ac:picMkLst>
        </pc:picChg>
        <pc:picChg chg="add mod">
          <ac:chgData name="Bobby Bruce" userId="3058c8c1-4bfd-455e-878e-43f1fa6ea2d1" providerId="ADAL" clId="{0602626E-19DC-1A4E-930D-A51F585C960A}" dt="2024-02-14T22:58:23.734" v="2502" actId="1076"/>
          <ac:picMkLst>
            <pc:docMk/>
            <pc:sldMk cId="3267509085" sldId="285"/>
            <ac:picMk id="10" creationId="{E790E459-2C39-942A-D1FA-7FB7CF157575}"/>
          </ac:picMkLst>
        </pc:picChg>
      </pc:sldChg>
      <pc:sldChg chg="addSp delSp modSp mod">
        <pc:chgData name="Bobby Bruce" userId="3058c8c1-4bfd-455e-878e-43f1fa6ea2d1" providerId="ADAL" clId="{0602626E-19DC-1A4E-930D-A51F585C960A}" dt="2024-02-14T22:59:08.433" v="2515" actId="1076"/>
        <pc:sldMkLst>
          <pc:docMk/>
          <pc:sldMk cId="3247931844" sldId="286"/>
        </pc:sldMkLst>
        <pc:spChg chg="mod">
          <ac:chgData name="Bobby Bruce" userId="3058c8c1-4bfd-455e-878e-43f1fa6ea2d1" providerId="ADAL" clId="{0602626E-19DC-1A4E-930D-A51F585C960A}" dt="2024-02-14T22:58:47.183" v="2509" actId="20577"/>
          <ac:spMkLst>
            <pc:docMk/>
            <pc:sldMk cId="3247931844" sldId="286"/>
            <ac:spMk id="3" creationId="{1E7BF43E-7916-0974-CD52-638A6C52A407}"/>
          </ac:spMkLst>
        </pc:spChg>
        <pc:picChg chg="del">
          <ac:chgData name="Bobby Bruce" userId="3058c8c1-4bfd-455e-878e-43f1fa6ea2d1" providerId="ADAL" clId="{0602626E-19DC-1A4E-930D-A51F585C960A}" dt="2024-02-14T22:59:01.045" v="2510" actId="478"/>
          <ac:picMkLst>
            <pc:docMk/>
            <pc:sldMk cId="3247931844" sldId="286"/>
            <ac:picMk id="2" creationId="{BCC89756-241B-66FD-B282-D88A08736CCD}"/>
          </ac:picMkLst>
        </pc:picChg>
        <pc:picChg chg="add mod">
          <ac:chgData name="Bobby Bruce" userId="3058c8c1-4bfd-455e-878e-43f1fa6ea2d1" providerId="ADAL" clId="{0602626E-19DC-1A4E-930D-A51F585C960A}" dt="2024-02-14T22:59:08.433" v="2515" actId="1076"/>
          <ac:picMkLst>
            <pc:docMk/>
            <pc:sldMk cId="3247931844" sldId="286"/>
            <ac:picMk id="8" creationId="{552D99C2-0D33-AC2D-69E8-AD7774E2D85B}"/>
          </ac:picMkLst>
        </pc:picChg>
      </pc:sldChg>
      <pc:sldChg chg="addSp delSp modSp mod">
        <pc:chgData name="Bobby Bruce" userId="3058c8c1-4bfd-455e-878e-43f1fa6ea2d1" providerId="ADAL" clId="{0602626E-19DC-1A4E-930D-A51F585C960A}" dt="2024-02-14T23:43:31.533" v="2912" actId="1076"/>
        <pc:sldMkLst>
          <pc:docMk/>
          <pc:sldMk cId="561914345" sldId="287"/>
        </pc:sldMkLst>
        <pc:spChg chg="add del mod">
          <ac:chgData name="Bobby Bruce" userId="3058c8c1-4bfd-455e-878e-43f1fa6ea2d1" providerId="ADAL" clId="{0602626E-19DC-1A4E-930D-A51F585C960A}" dt="2024-02-14T23:23:14.039" v="2564"/>
          <ac:spMkLst>
            <pc:docMk/>
            <pc:sldMk cId="561914345" sldId="287"/>
            <ac:spMk id="7" creationId="{42F134DF-BA3C-C939-0A72-00187127CCA0}"/>
          </ac:spMkLst>
        </pc:spChg>
        <pc:spChg chg="add mod">
          <ac:chgData name="Bobby Bruce" userId="3058c8c1-4bfd-455e-878e-43f1fa6ea2d1" providerId="ADAL" clId="{0602626E-19DC-1A4E-930D-A51F585C960A}" dt="2024-02-14T23:43:29.071" v="2911" actId="122"/>
          <ac:spMkLst>
            <pc:docMk/>
            <pc:sldMk cId="561914345" sldId="287"/>
            <ac:spMk id="10" creationId="{25A87040-AC95-AD7A-EAC9-2B0240C6BD35}"/>
          </ac:spMkLst>
        </pc:spChg>
        <pc:picChg chg="add del mod">
          <ac:chgData name="Bobby Bruce" userId="3058c8c1-4bfd-455e-878e-43f1fa6ea2d1" providerId="ADAL" clId="{0602626E-19DC-1A4E-930D-A51F585C960A}" dt="2024-02-14T23:23:11.918" v="2562" actId="478"/>
          <ac:picMkLst>
            <pc:docMk/>
            <pc:sldMk cId="561914345" sldId="287"/>
            <ac:picMk id="3" creationId="{DA97D901-7C48-39F6-A66E-E2C536F03002}"/>
          </ac:picMkLst>
        </pc:picChg>
        <pc:picChg chg="add mod">
          <ac:chgData name="Bobby Bruce" userId="3058c8c1-4bfd-455e-878e-43f1fa6ea2d1" providerId="ADAL" clId="{0602626E-19DC-1A4E-930D-A51F585C960A}" dt="2024-02-14T23:43:31.533" v="2912" actId="1076"/>
          <ac:picMkLst>
            <pc:docMk/>
            <pc:sldMk cId="561914345" sldId="287"/>
            <ac:picMk id="9" creationId="{53B4B006-1051-FC92-0714-4C774BAD5992}"/>
          </ac:picMkLst>
        </pc:picChg>
      </pc:sldChg>
      <pc:sldChg chg="addSp delSp modSp mod">
        <pc:chgData name="Bobby Bruce" userId="3058c8c1-4bfd-455e-878e-43f1fa6ea2d1" providerId="ADAL" clId="{0602626E-19DC-1A4E-930D-A51F585C960A}" dt="2024-02-14T22:59:46.051" v="2524" actId="1076"/>
        <pc:sldMkLst>
          <pc:docMk/>
          <pc:sldMk cId="2981436642" sldId="289"/>
        </pc:sldMkLst>
        <pc:spChg chg="mod">
          <ac:chgData name="Bobby Bruce" userId="3058c8c1-4bfd-455e-878e-43f1fa6ea2d1" providerId="ADAL" clId="{0602626E-19DC-1A4E-930D-A51F585C960A}" dt="2024-02-14T22:59:25.593" v="2518" actId="20577"/>
          <ac:spMkLst>
            <pc:docMk/>
            <pc:sldMk cId="2981436642" sldId="289"/>
            <ac:spMk id="3" creationId="{1E7BF43E-7916-0974-CD52-638A6C52A407}"/>
          </ac:spMkLst>
        </pc:spChg>
        <pc:picChg chg="del">
          <ac:chgData name="Bobby Bruce" userId="3058c8c1-4bfd-455e-878e-43f1fa6ea2d1" providerId="ADAL" clId="{0602626E-19DC-1A4E-930D-A51F585C960A}" dt="2024-02-14T22:59:28.857" v="2519" actId="478"/>
          <ac:picMkLst>
            <pc:docMk/>
            <pc:sldMk cId="2981436642" sldId="289"/>
            <ac:picMk id="7" creationId="{7C0E73AF-8B97-856A-A8CC-3DA5D6E55007}"/>
          </ac:picMkLst>
        </pc:picChg>
        <pc:picChg chg="add mod">
          <ac:chgData name="Bobby Bruce" userId="3058c8c1-4bfd-455e-878e-43f1fa6ea2d1" providerId="ADAL" clId="{0602626E-19DC-1A4E-930D-A51F585C960A}" dt="2024-02-14T22:59:46.051" v="2524" actId="1076"/>
          <ac:picMkLst>
            <pc:docMk/>
            <pc:sldMk cId="2981436642" sldId="289"/>
            <ac:picMk id="8" creationId="{63F2B142-D87E-2606-B3B0-540C39CFA344}"/>
          </ac:picMkLst>
        </pc:picChg>
      </pc:sldChg>
      <pc:sldChg chg="addSp delSp modSp mod">
        <pc:chgData name="Bobby Bruce" userId="3058c8c1-4bfd-455e-878e-43f1fa6ea2d1" providerId="ADAL" clId="{0602626E-19DC-1A4E-930D-A51F585C960A}" dt="2024-02-15T20:00:06.268" v="3233" actId="14100"/>
        <pc:sldMkLst>
          <pc:docMk/>
          <pc:sldMk cId="3755434544" sldId="290"/>
        </pc:sldMkLst>
        <pc:spChg chg="add del mod">
          <ac:chgData name="Bobby Bruce" userId="3058c8c1-4bfd-455e-878e-43f1fa6ea2d1" providerId="ADAL" clId="{0602626E-19DC-1A4E-930D-A51F585C960A}" dt="2024-02-15T19:45:38.661" v="2940"/>
          <ac:spMkLst>
            <pc:docMk/>
            <pc:sldMk cId="3755434544" sldId="290"/>
            <ac:spMk id="2" creationId="{BA38D6F6-C510-4B6A-0021-FD742FBAD901}"/>
          </ac:spMkLst>
        </pc:spChg>
        <pc:spChg chg="add del mod">
          <ac:chgData name="Bobby Bruce" userId="3058c8c1-4bfd-455e-878e-43f1fa6ea2d1" providerId="ADAL" clId="{0602626E-19DC-1A4E-930D-A51F585C960A}" dt="2024-02-15T19:45:47.646" v="2943"/>
          <ac:spMkLst>
            <pc:docMk/>
            <pc:sldMk cId="3755434544" sldId="290"/>
            <ac:spMk id="3" creationId="{583B4546-31CF-78BD-ADA5-AC8480E7AE23}"/>
          </ac:spMkLst>
        </pc:spChg>
        <pc:spChg chg="mod">
          <ac:chgData name="Bobby Bruce" userId="3058c8c1-4bfd-455e-878e-43f1fa6ea2d1" providerId="ADAL" clId="{0602626E-19DC-1A4E-930D-A51F585C960A}" dt="2024-02-15T19:45:30.360" v="2938" actId="20577"/>
          <ac:spMkLst>
            <pc:docMk/>
            <pc:sldMk cId="3755434544" sldId="290"/>
            <ac:spMk id="5" creationId="{9D62CC07-D678-CFE7-1FF5-38E0B81F922C}"/>
          </ac:spMkLst>
        </pc:spChg>
        <pc:spChg chg="del mod">
          <ac:chgData name="Bobby Bruce" userId="3058c8c1-4bfd-455e-878e-43f1fa6ea2d1" providerId="ADAL" clId="{0602626E-19DC-1A4E-930D-A51F585C960A}" dt="2024-02-15T19:44:26.537" v="2918" actId="478"/>
          <ac:spMkLst>
            <pc:docMk/>
            <pc:sldMk cId="3755434544" sldId="290"/>
            <ac:spMk id="16" creationId="{99DCF419-E81C-89D8-7B3E-9158775F8EA0}"/>
          </ac:spMkLst>
        </pc:spChg>
        <pc:spChg chg="add mod">
          <ac:chgData name="Bobby Bruce" userId="3058c8c1-4bfd-455e-878e-43f1fa6ea2d1" providerId="ADAL" clId="{0602626E-19DC-1A4E-930D-A51F585C960A}" dt="2024-02-15T19:53:52.235" v="3116" actId="1076"/>
          <ac:spMkLst>
            <pc:docMk/>
            <pc:sldMk cId="3755434544" sldId="290"/>
            <ac:spMk id="18" creationId="{5C4988AF-41D8-E30D-9A43-99B726AA7A5D}"/>
          </ac:spMkLst>
        </pc:spChg>
        <pc:spChg chg="add mod">
          <ac:chgData name="Bobby Bruce" userId="3058c8c1-4bfd-455e-878e-43f1fa6ea2d1" providerId="ADAL" clId="{0602626E-19DC-1A4E-930D-A51F585C960A}" dt="2024-02-15T19:54:16.285" v="3123" actId="1076"/>
          <ac:spMkLst>
            <pc:docMk/>
            <pc:sldMk cId="3755434544" sldId="290"/>
            <ac:spMk id="19" creationId="{4F397AF4-5E2E-0006-3360-D221213A282F}"/>
          </ac:spMkLst>
        </pc:spChg>
        <pc:spChg chg="add mod">
          <ac:chgData name="Bobby Bruce" userId="3058c8c1-4bfd-455e-878e-43f1fa6ea2d1" providerId="ADAL" clId="{0602626E-19DC-1A4E-930D-A51F585C960A}" dt="2024-02-15T19:54:12.718" v="3122" actId="1076"/>
          <ac:spMkLst>
            <pc:docMk/>
            <pc:sldMk cId="3755434544" sldId="290"/>
            <ac:spMk id="20" creationId="{18DA002D-48FE-F343-E6DD-2FDED49078E1}"/>
          </ac:spMkLst>
        </pc:spChg>
        <pc:spChg chg="add mod">
          <ac:chgData name="Bobby Bruce" userId="3058c8c1-4bfd-455e-878e-43f1fa6ea2d1" providerId="ADAL" clId="{0602626E-19DC-1A4E-930D-A51F585C960A}" dt="2024-02-15T19:54:02.485" v="3119" actId="1076"/>
          <ac:spMkLst>
            <pc:docMk/>
            <pc:sldMk cId="3755434544" sldId="290"/>
            <ac:spMk id="21" creationId="{2ED231CE-6911-7930-EFB9-EC099B10C9B3}"/>
          </ac:spMkLst>
        </pc:spChg>
        <pc:spChg chg="add mod">
          <ac:chgData name="Bobby Bruce" userId="3058c8c1-4bfd-455e-878e-43f1fa6ea2d1" providerId="ADAL" clId="{0602626E-19DC-1A4E-930D-A51F585C960A}" dt="2024-02-15T19:56:07.385" v="3151" actId="1076"/>
          <ac:spMkLst>
            <pc:docMk/>
            <pc:sldMk cId="3755434544" sldId="290"/>
            <ac:spMk id="22" creationId="{283446EB-FF81-E2C6-90B7-922F3C0C64B3}"/>
          </ac:spMkLst>
        </pc:spChg>
        <pc:spChg chg="add mod">
          <ac:chgData name="Bobby Bruce" userId="3058c8c1-4bfd-455e-878e-43f1fa6ea2d1" providerId="ADAL" clId="{0602626E-19DC-1A4E-930D-A51F585C960A}" dt="2024-02-15T19:54:05.650" v="3120" actId="1076"/>
          <ac:spMkLst>
            <pc:docMk/>
            <pc:sldMk cId="3755434544" sldId="290"/>
            <ac:spMk id="23" creationId="{67155638-942B-1090-9E8A-F8A4D278E9D4}"/>
          </ac:spMkLst>
        </pc:spChg>
        <pc:spChg chg="add mod">
          <ac:chgData name="Bobby Bruce" userId="3058c8c1-4bfd-455e-878e-43f1fa6ea2d1" providerId="ADAL" clId="{0602626E-19DC-1A4E-930D-A51F585C960A}" dt="2024-02-15T19:58:57.651" v="3202" actId="115"/>
          <ac:spMkLst>
            <pc:docMk/>
            <pc:sldMk cId="3755434544" sldId="290"/>
            <ac:spMk id="56" creationId="{A606A286-962D-2EB3-A3A8-5D6C2EB4A725}"/>
          </ac:spMkLst>
        </pc:spChg>
        <pc:spChg chg="add mod">
          <ac:chgData name="Bobby Bruce" userId="3058c8c1-4bfd-455e-878e-43f1fa6ea2d1" providerId="ADAL" clId="{0602626E-19DC-1A4E-930D-A51F585C960A}" dt="2024-02-15T19:59:58.368" v="3230" actId="1076"/>
          <ac:spMkLst>
            <pc:docMk/>
            <pc:sldMk cId="3755434544" sldId="290"/>
            <ac:spMk id="60" creationId="{88C15E5C-1225-62F1-78A9-448D44518B90}"/>
          </ac:spMkLst>
        </pc:spChg>
        <pc:picChg chg="del">
          <ac:chgData name="Bobby Bruce" userId="3058c8c1-4bfd-455e-878e-43f1fa6ea2d1" providerId="ADAL" clId="{0602626E-19DC-1A4E-930D-A51F585C960A}" dt="2024-02-15T19:44:24.463" v="2916" actId="478"/>
          <ac:picMkLst>
            <pc:docMk/>
            <pc:sldMk cId="3755434544" sldId="290"/>
            <ac:picMk id="8" creationId="{CCFAB15D-2A5D-252C-C7BD-8AAB18180331}"/>
          </ac:picMkLst>
        </pc:picChg>
        <pc:picChg chg="add mod">
          <ac:chgData name="Bobby Bruce" userId="3058c8c1-4bfd-455e-878e-43f1fa6ea2d1" providerId="ADAL" clId="{0602626E-19DC-1A4E-930D-A51F585C960A}" dt="2024-02-15T19:54:27.015" v="3126" actId="1076"/>
          <ac:picMkLst>
            <pc:docMk/>
            <pc:sldMk cId="3755434544" sldId="290"/>
            <ac:picMk id="9" creationId="{724280BC-0425-14C9-EA57-3C754DB7191C}"/>
          </ac:picMkLst>
        </pc:picChg>
        <pc:picChg chg="add mod">
          <ac:chgData name="Bobby Bruce" userId="3058c8c1-4bfd-455e-878e-43f1fa6ea2d1" providerId="ADAL" clId="{0602626E-19DC-1A4E-930D-A51F585C960A}" dt="2024-02-15T19:55:32.183" v="3140" actId="1076"/>
          <ac:picMkLst>
            <pc:docMk/>
            <pc:sldMk cId="3755434544" sldId="290"/>
            <ac:picMk id="11" creationId="{B74E1ED8-95F2-0AAC-A77F-09778FCC5897}"/>
          </ac:picMkLst>
        </pc:picChg>
        <pc:picChg chg="add mod">
          <ac:chgData name="Bobby Bruce" userId="3058c8c1-4bfd-455e-878e-43f1fa6ea2d1" providerId="ADAL" clId="{0602626E-19DC-1A4E-930D-A51F585C960A}" dt="2024-02-15T19:54:24.752" v="3125" actId="1076"/>
          <ac:picMkLst>
            <pc:docMk/>
            <pc:sldMk cId="3755434544" sldId="290"/>
            <ac:picMk id="13" creationId="{AD072AAD-3C42-166C-399F-3A7494E29757}"/>
          </ac:picMkLst>
        </pc:picChg>
        <pc:picChg chg="add mod">
          <ac:chgData name="Bobby Bruce" userId="3058c8c1-4bfd-455e-878e-43f1fa6ea2d1" providerId="ADAL" clId="{0602626E-19DC-1A4E-930D-A51F585C960A}" dt="2024-02-15T19:55:46.139" v="3144" actId="1076"/>
          <ac:picMkLst>
            <pc:docMk/>
            <pc:sldMk cId="3755434544" sldId="290"/>
            <ac:picMk id="17" creationId="{587476CA-5607-AA8D-404A-42AF5F880FAD}"/>
          </ac:picMkLst>
        </pc:picChg>
        <pc:inkChg chg="del">
          <ac:chgData name="Bobby Bruce" userId="3058c8c1-4bfd-455e-878e-43f1fa6ea2d1" providerId="ADAL" clId="{0602626E-19DC-1A4E-930D-A51F585C960A}" dt="2024-02-15T19:44:27.504" v="2919" actId="478"/>
          <ac:inkMkLst>
            <pc:docMk/>
            <pc:sldMk cId="3755434544" sldId="290"/>
            <ac:inkMk id="14" creationId="{B5CAFDC2-0B37-B063-79AD-A0CF31A38DA0}"/>
          </ac:inkMkLst>
        </pc:inkChg>
        <pc:inkChg chg="del">
          <ac:chgData name="Bobby Bruce" userId="3058c8c1-4bfd-455e-878e-43f1fa6ea2d1" providerId="ADAL" clId="{0602626E-19DC-1A4E-930D-A51F585C960A}" dt="2024-02-15T19:44:28.268" v="2920" actId="478"/>
          <ac:inkMkLst>
            <pc:docMk/>
            <pc:sldMk cId="3755434544" sldId="290"/>
            <ac:inkMk id="15" creationId="{5371566E-DDD7-DBF0-3E7D-5181FF7E6E2D}"/>
          </ac:inkMkLst>
        </pc:inkChg>
        <pc:cxnChg chg="add mod">
          <ac:chgData name="Bobby Bruce" userId="3058c8c1-4bfd-455e-878e-43f1fa6ea2d1" providerId="ADAL" clId="{0602626E-19DC-1A4E-930D-A51F585C960A}" dt="2024-02-15T19:58:28.692" v="3194" actId="13822"/>
          <ac:cxnSpMkLst>
            <pc:docMk/>
            <pc:sldMk cId="3755434544" sldId="290"/>
            <ac:cxnSpMk id="25" creationId="{CE788AF8-BA66-D4AF-3E14-9C607C93A7BE}"/>
          </ac:cxnSpMkLst>
        </pc:cxnChg>
        <pc:cxnChg chg="add mod">
          <ac:chgData name="Bobby Bruce" userId="3058c8c1-4bfd-455e-878e-43f1fa6ea2d1" providerId="ADAL" clId="{0602626E-19DC-1A4E-930D-A51F585C960A}" dt="2024-02-15T19:58:31.661" v="3195" actId="13822"/>
          <ac:cxnSpMkLst>
            <pc:docMk/>
            <pc:sldMk cId="3755434544" sldId="290"/>
            <ac:cxnSpMk id="26" creationId="{018EA25B-298A-5FA4-466C-9259DB41FB07}"/>
          </ac:cxnSpMkLst>
        </pc:cxnChg>
        <pc:cxnChg chg="add mod">
          <ac:chgData name="Bobby Bruce" userId="3058c8c1-4bfd-455e-878e-43f1fa6ea2d1" providerId="ADAL" clId="{0602626E-19DC-1A4E-930D-A51F585C960A}" dt="2024-02-15T19:58:34.460" v="3196" actId="13822"/>
          <ac:cxnSpMkLst>
            <pc:docMk/>
            <pc:sldMk cId="3755434544" sldId="290"/>
            <ac:cxnSpMk id="29" creationId="{C3E5879A-B20B-91C6-6DC2-CB74D45F4FE2}"/>
          </ac:cxnSpMkLst>
        </pc:cxnChg>
        <pc:cxnChg chg="add mod">
          <ac:chgData name="Bobby Bruce" userId="3058c8c1-4bfd-455e-878e-43f1fa6ea2d1" providerId="ADAL" clId="{0602626E-19DC-1A4E-930D-A51F585C960A}" dt="2024-02-15T19:58:37.555" v="3197" actId="13822"/>
          <ac:cxnSpMkLst>
            <pc:docMk/>
            <pc:sldMk cId="3755434544" sldId="290"/>
            <ac:cxnSpMk id="32" creationId="{DD4E4C3D-5CF1-0498-7485-C4C38402E95A}"/>
          </ac:cxnSpMkLst>
        </pc:cxnChg>
        <pc:cxnChg chg="add mod">
          <ac:chgData name="Bobby Bruce" userId="3058c8c1-4bfd-455e-878e-43f1fa6ea2d1" providerId="ADAL" clId="{0602626E-19DC-1A4E-930D-A51F585C960A}" dt="2024-02-15T19:58:40.864" v="3198" actId="13822"/>
          <ac:cxnSpMkLst>
            <pc:docMk/>
            <pc:sldMk cId="3755434544" sldId="290"/>
            <ac:cxnSpMk id="36" creationId="{B831226C-B257-628D-BA64-3DAFCEFD9EA3}"/>
          </ac:cxnSpMkLst>
        </pc:cxnChg>
        <pc:cxnChg chg="add mod">
          <ac:chgData name="Bobby Bruce" userId="3058c8c1-4bfd-455e-878e-43f1fa6ea2d1" providerId="ADAL" clId="{0602626E-19DC-1A4E-930D-A51F585C960A}" dt="2024-02-15T19:58:42.914" v="3199" actId="13822"/>
          <ac:cxnSpMkLst>
            <pc:docMk/>
            <pc:sldMk cId="3755434544" sldId="290"/>
            <ac:cxnSpMk id="41" creationId="{2D0D93A2-5857-4EA1-3221-9A5939A10E11}"/>
          </ac:cxnSpMkLst>
        </pc:cxnChg>
        <pc:cxnChg chg="add mod">
          <ac:chgData name="Bobby Bruce" userId="3058c8c1-4bfd-455e-878e-43f1fa6ea2d1" providerId="ADAL" clId="{0602626E-19DC-1A4E-930D-A51F585C960A}" dt="2024-02-15T19:58:46.314" v="3200" actId="13822"/>
          <ac:cxnSpMkLst>
            <pc:docMk/>
            <pc:sldMk cId="3755434544" sldId="290"/>
            <ac:cxnSpMk id="44" creationId="{AB91907E-4D61-3C62-9BA6-7AC3DE35F491}"/>
          </ac:cxnSpMkLst>
        </pc:cxnChg>
        <pc:cxnChg chg="add mod">
          <ac:chgData name="Bobby Bruce" userId="3058c8c1-4bfd-455e-878e-43f1fa6ea2d1" providerId="ADAL" clId="{0602626E-19DC-1A4E-930D-A51F585C960A}" dt="2024-02-15T19:58:48.865" v="3201" actId="13822"/>
          <ac:cxnSpMkLst>
            <pc:docMk/>
            <pc:sldMk cId="3755434544" sldId="290"/>
            <ac:cxnSpMk id="48" creationId="{F7413623-031A-38BF-DCAC-F8E41F86A56F}"/>
          </ac:cxnSpMkLst>
        </pc:cxnChg>
        <pc:cxnChg chg="add del mod">
          <ac:chgData name="Bobby Bruce" userId="3058c8c1-4bfd-455e-878e-43f1fa6ea2d1" providerId="ADAL" clId="{0602626E-19DC-1A4E-930D-A51F585C960A}" dt="2024-02-15T19:57:13.848" v="3162" actId="478"/>
          <ac:cxnSpMkLst>
            <pc:docMk/>
            <pc:sldMk cId="3755434544" sldId="290"/>
            <ac:cxnSpMk id="52" creationId="{05C77963-6FB1-BE78-190A-360A56A63586}"/>
          </ac:cxnSpMkLst>
        </pc:cxnChg>
        <pc:cxnChg chg="add mod">
          <ac:chgData name="Bobby Bruce" userId="3058c8c1-4bfd-455e-878e-43f1fa6ea2d1" providerId="ADAL" clId="{0602626E-19DC-1A4E-930D-A51F585C960A}" dt="2024-02-15T19:59:58.368" v="3230" actId="1076"/>
          <ac:cxnSpMkLst>
            <pc:docMk/>
            <pc:sldMk cId="3755434544" sldId="290"/>
            <ac:cxnSpMk id="57" creationId="{9B051AED-FEB2-D5B6-0390-E7BFC34A8325}"/>
          </ac:cxnSpMkLst>
        </pc:cxnChg>
        <pc:cxnChg chg="add mod">
          <ac:chgData name="Bobby Bruce" userId="3058c8c1-4bfd-455e-878e-43f1fa6ea2d1" providerId="ADAL" clId="{0602626E-19DC-1A4E-930D-A51F585C960A}" dt="2024-02-15T20:00:06.268" v="3233" actId="14100"/>
          <ac:cxnSpMkLst>
            <pc:docMk/>
            <pc:sldMk cId="3755434544" sldId="290"/>
            <ac:cxnSpMk id="64" creationId="{AFA53209-B806-EAB2-AF92-EA67538BF47C}"/>
          </ac:cxnSpMkLst>
        </pc:cxnChg>
      </pc:sldChg>
      <pc:sldChg chg="del">
        <pc:chgData name="Bobby Bruce" userId="3058c8c1-4bfd-455e-878e-43f1fa6ea2d1" providerId="ADAL" clId="{0602626E-19DC-1A4E-930D-A51F585C960A}" dt="2024-02-15T19:37:49.910" v="2913" actId="2696"/>
        <pc:sldMkLst>
          <pc:docMk/>
          <pc:sldMk cId="3434491490" sldId="291"/>
        </pc:sldMkLst>
      </pc:sldChg>
      <pc:sldChg chg="addSp delSp modSp mod">
        <pc:chgData name="Bobby Bruce" userId="3058c8c1-4bfd-455e-878e-43f1fa6ea2d1" providerId="ADAL" clId="{0602626E-19DC-1A4E-930D-A51F585C960A}" dt="2024-02-15T21:12:46.217" v="3262" actId="1076"/>
        <pc:sldMkLst>
          <pc:docMk/>
          <pc:sldMk cId="363889232" sldId="292"/>
        </pc:sldMkLst>
        <pc:picChg chg="del">
          <ac:chgData name="Bobby Bruce" userId="3058c8c1-4bfd-455e-878e-43f1fa6ea2d1" providerId="ADAL" clId="{0602626E-19DC-1A4E-930D-A51F585C960A}" dt="2024-02-15T21:12:41.244" v="3258" actId="478"/>
          <ac:picMkLst>
            <pc:docMk/>
            <pc:sldMk cId="363889232" sldId="292"/>
            <ac:picMk id="7" creationId="{24DE5782-9F8F-1380-67EF-FE2669CA679C}"/>
          </ac:picMkLst>
        </pc:picChg>
        <pc:picChg chg="add mod">
          <ac:chgData name="Bobby Bruce" userId="3058c8c1-4bfd-455e-878e-43f1fa6ea2d1" providerId="ADAL" clId="{0602626E-19DC-1A4E-930D-A51F585C960A}" dt="2024-02-15T21:12:46.217" v="3262" actId="1076"/>
          <ac:picMkLst>
            <pc:docMk/>
            <pc:sldMk cId="363889232" sldId="292"/>
            <ac:picMk id="9" creationId="{FCF72C7E-CDA9-079C-06C1-7BB922A535E5}"/>
          </ac:picMkLst>
        </pc:picChg>
      </pc:sldChg>
      <pc:sldChg chg="modSp mod">
        <pc:chgData name="Bobby Bruce" userId="3058c8c1-4bfd-455e-878e-43f1fa6ea2d1" providerId="ADAL" clId="{0602626E-19DC-1A4E-930D-A51F585C960A}" dt="2024-02-14T00:10:11.602" v="2158" actId="20577"/>
        <pc:sldMkLst>
          <pc:docMk/>
          <pc:sldMk cId="1745253395" sldId="336"/>
        </pc:sldMkLst>
        <pc:spChg chg="mod">
          <ac:chgData name="Bobby Bruce" userId="3058c8c1-4bfd-455e-878e-43f1fa6ea2d1" providerId="ADAL" clId="{0602626E-19DC-1A4E-930D-A51F585C960A}" dt="2024-02-14T00:10:11.602" v="2158" actId="20577"/>
          <ac:spMkLst>
            <pc:docMk/>
            <pc:sldMk cId="1745253395" sldId="336"/>
            <ac:spMk id="9" creationId="{F685F7F7-7DB5-A61D-FFBF-7E5AD6BD98B6}"/>
          </ac:spMkLst>
        </pc:spChg>
      </pc:sldChg>
      <pc:sldChg chg="addSp delSp modSp mod">
        <pc:chgData name="Bobby Bruce" userId="3058c8c1-4bfd-455e-878e-43f1fa6ea2d1" providerId="ADAL" clId="{0602626E-19DC-1A4E-930D-A51F585C960A}" dt="2024-02-14T22:58:07.310" v="2493" actId="478"/>
        <pc:sldMkLst>
          <pc:docMk/>
          <pc:sldMk cId="504384282" sldId="339"/>
        </pc:sldMkLst>
        <pc:spChg chg="mod">
          <ac:chgData name="Bobby Bruce" userId="3058c8c1-4bfd-455e-878e-43f1fa6ea2d1" providerId="ADAL" clId="{0602626E-19DC-1A4E-930D-A51F585C960A}" dt="2024-02-14T22:44:01.032" v="2484" actId="1076"/>
          <ac:spMkLst>
            <pc:docMk/>
            <pc:sldMk cId="504384282" sldId="339"/>
            <ac:spMk id="5" creationId="{9D62CC07-D678-CFE7-1FF5-38E0B81F922C}"/>
          </ac:spMkLst>
        </pc:spChg>
        <pc:spChg chg="add mod">
          <ac:chgData name="Bobby Bruce" userId="3058c8c1-4bfd-455e-878e-43f1fa6ea2d1" providerId="ADAL" clId="{0602626E-19DC-1A4E-930D-A51F585C960A}" dt="2024-02-14T22:43:58.598" v="2483" actId="1076"/>
          <ac:spMkLst>
            <pc:docMk/>
            <pc:sldMk cId="504384282" sldId="339"/>
            <ac:spMk id="8" creationId="{E49BDB0D-34E9-CC39-F300-D9964C94AA64}"/>
          </ac:spMkLst>
        </pc:spChg>
        <pc:picChg chg="del">
          <ac:chgData name="Bobby Bruce" userId="3058c8c1-4bfd-455e-878e-43f1fa6ea2d1" providerId="ADAL" clId="{0602626E-19DC-1A4E-930D-A51F585C960A}" dt="2024-02-14T22:41:29.010" v="2374" actId="478"/>
          <ac:picMkLst>
            <pc:docMk/>
            <pc:sldMk cId="504384282" sldId="339"/>
            <ac:picMk id="3" creationId="{DC51E6CD-6239-072A-C05E-91036FCD57D3}"/>
          </ac:picMkLst>
        </pc:picChg>
        <pc:picChg chg="add del mod">
          <ac:chgData name="Bobby Bruce" userId="3058c8c1-4bfd-455e-878e-43f1fa6ea2d1" providerId="ADAL" clId="{0602626E-19DC-1A4E-930D-A51F585C960A}" dt="2024-02-14T22:56:58.240" v="2488" actId="478"/>
          <ac:picMkLst>
            <pc:docMk/>
            <pc:sldMk cId="504384282" sldId="339"/>
            <ac:picMk id="7" creationId="{4DBB0636-427D-0175-71FE-EBEDC1DE730A}"/>
          </ac:picMkLst>
        </pc:picChg>
        <pc:picChg chg="add del mod">
          <ac:chgData name="Bobby Bruce" userId="3058c8c1-4bfd-455e-878e-43f1fa6ea2d1" providerId="ADAL" clId="{0602626E-19DC-1A4E-930D-A51F585C960A}" dt="2024-02-14T22:58:07.310" v="2493" actId="478"/>
          <ac:picMkLst>
            <pc:docMk/>
            <pc:sldMk cId="504384282" sldId="339"/>
            <ac:picMk id="10" creationId="{A3948931-6E31-E188-926E-4031B8457A07}"/>
          </ac:picMkLst>
        </pc:picChg>
      </pc:sldChg>
      <pc:sldChg chg="addSp delSp modSp mod">
        <pc:chgData name="Bobby Bruce" userId="3058c8c1-4bfd-455e-878e-43f1fa6ea2d1" providerId="ADAL" clId="{0602626E-19DC-1A4E-930D-A51F585C960A}" dt="2024-02-13T23:18:27.397" v="136" actId="122"/>
        <pc:sldMkLst>
          <pc:docMk/>
          <pc:sldMk cId="4214990695" sldId="350"/>
        </pc:sldMkLst>
        <pc:spChg chg="mod">
          <ac:chgData name="Bobby Bruce" userId="3058c8c1-4bfd-455e-878e-43f1fa6ea2d1" providerId="ADAL" clId="{0602626E-19DC-1A4E-930D-A51F585C960A}" dt="2024-02-13T23:18:27.397" v="136" actId="122"/>
          <ac:spMkLst>
            <pc:docMk/>
            <pc:sldMk cId="4214990695" sldId="350"/>
            <ac:spMk id="2" creationId="{38604D37-B93A-2B48-8EB4-A29997763B7A}"/>
          </ac:spMkLst>
        </pc:spChg>
        <pc:spChg chg="mod">
          <ac:chgData name="Bobby Bruce" userId="3058c8c1-4bfd-455e-878e-43f1fa6ea2d1" providerId="ADAL" clId="{0602626E-19DC-1A4E-930D-A51F585C960A}" dt="2024-02-13T23:18:10.911" v="100" actId="20577"/>
          <ac:spMkLst>
            <pc:docMk/>
            <pc:sldMk cId="4214990695" sldId="350"/>
            <ac:spMk id="5" creationId="{E21EF43E-BC11-489B-B192-ADF7B9396557}"/>
          </ac:spMkLst>
        </pc:spChg>
        <pc:picChg chg="del">
          <ac:chgData name="Bobby Bruce" userId="3058c8c1-4bfd-455e-878e-43f1fa6ea2d1" providerId="ADAL" clId="{0602626E-19DC-1A4E-930D-A51F585C960A}" dt="2024-02-13T23:17:07.528" v="47" actId="478"/>
          <ac:picMkLst>
            <pc:docMk/>
            <pc:sldMk cId="4214990695" sldId="350"/>
            <ac:picMk id="8" creationId="{969D4F1C-2134-7A79-BA25-3BA59FB6507B}"/>
          </ac:picMkLst>
        </pc:picChg>
        <pc:picChg chg="add mod">
          <ac:chgData name="Bobby Bruce" userId="3058c8c1-4bfd-455e-878e-43f1fa6ea2d1" providerId="ADAL" clId="{0602626E-19DC-1A4E-930D-A51F585C960A}" dt="2024-02-13T23:17:46.480" v="55" actId="1076"/>
          <ac:picMkLst>
            <pc:docMk/>
            <pc:sldMk cId="4214990695" sldId="350"/>
            <ac:picMk id="9" creationId="{7F79D960-90E6-4445-32A3-652307A5FEB6}"/>
          </ac:picMkLst>
        </pc:picChg>
      </pc:sldChg>
      <pc:sldChg chg="addSp delSp modSp mod">
        <pc:chgData name="Bobby Bruce" userId="3058c8c1-4bfd-455e-878e-43f1fa6ea2d1" providerId="ADAL" clId="{0602626E-19DC-1A4E-930D-A51F585C960A}" dt="2024-02-13T23:25:21.800" v="650" actId="20577"/>
        <pc:sldMkLst>
          <pc:docMk/>
          <pc:sldMk cId="431212229" sldId="351"/>
        </pc:sldMkLst>
        <pc:spChg chg="mod">
          <ac:chgData name="Bobby Bruce" userId="3058c8c1-4bfd-455e-878e-43f1fa6ea2d1" providerId="ADAL" clId="{0602626E-19DC-1A4E-930D-A51F585C960A}" dt="2024-02-13T23:19:36.155" v="181" actId="20577"/>
          <ac:spMkLst>
            <pc:docMk/>
            <pc:sldMk cId="431212229" sldId="351"/>
            <ac:spMk id="2" creationId="{209AE054-6C0D-BB61-32B7-AEF37DEA91F5}"/>
          </ac:spMkLst>
        </pc:spChg>
        <pc:spChg chg="add mod">
          <ac:chgData name="Bobby Bruce" userId="3058c8c1-4bfd-455e-878e-43f1fa6ea2d1" providerId="ADAL" clId="{0602626E-19DC-1A4E-930D-A51F585C960A}" dt="2024-02-13T23:25:21.800" v="650" actId="20577"/>
          <ac:spMkLst>
            <pc:docMk/>
            <pc:sldMk cId="431212229" sldId="351"/>
            <ac:spMk id="8" creationId="{9262888C-2283-DD54-DDE4-973B2BF31033}"/>
          </ac:spMkLst>
        </pc:spChg>
        <pc:spChg chg="add mod">
          <ac:chgData name="Bobby Bruce" userId="3058c8c1-4bfd-455e-878e-43f1fa6ea2d1" providerId="ADAL" clId="{0602626E-19DC-1A4E-930D-A51F585C960A}" dt="2024-02-13T23:23:55.432" v="502" actId="1076"/>
          <ac:spMkLst>
            <pc:docMk/>
            <pc:sldMk cId="431212229" sldId="351"/>
            <ac:spMk id="9" creationId="{A8371B28-D884-EC6A-DBF0-F43D26C9D9AE}"/>
          </ac:spMkLst>
        </pc:spChg>
        <pc:picChg chg="add mod">
          <ac:chgData name="Bobby Bruce" userId="3058c8c1-4bfd-455e-878e-43f1fa6ea2d1" providerId="ADAL" clId="{0602626E-19DC-1A4E-930D-A51F585C960A}" dt="2024-02-13T23:23:10.448" v="438" actId="1076"/>
          <ac:picMkLst>
            <pc:docMk/>
            <pc:sldMk cId="431212229" sldId="351"/>
            <ac:picMk id="5" creationId="{6B1B4523-91B4-E9EE-27BB-78C75B222396}"/>
          </ac:picMkLst>
        </pc:picChg>
        <pc:picChg chg="del">
          <ac:chgData name="Bobby Bruce" userId="3058c8c1-4bfd-455e-878e-43f1fa6ea2d1" providerId="ADAL" clId="{0602626E-19DC-1A4E-930D-A51F585C960A}" dt="2024-02-13T23:19:01.727" v="138" actId="478"/>
          <ac:picMkLst>
            <pc:docMk/>
            <pc:sldMk cId="431212229" sldId="351"/>
            <ac:picMk id="7" creationId="{B0415B98-C366-6497-0D69-54B2E4795C84}"/>
          </ac:picMkLst>
        </pc:picChg>
      </pc:sldChg>
      <pc:sldChg chg="addSp delSp modSp add del mod">
        <pc:chgData name="Bobby Bruce" userId="3058c8c1-4bfd-455e-878e-43f1fa6ea2d1" providerId="ADAL" clId="{0602626E-19DC-1A4E-930D-A51F585C960A}" dt="2024-02-13T23:31:29.169" v="928" actId="1076"/>
        <pc:sldMkLst>
          <pc:docMk/>
          <pc:sldMk cId="1685567558" sldId="352"/>
        </pc:sldMkLst>
        <pc:spChg chg="mod">
          <ac:chgData name="Bobby Bruce" userId="3058c8c1-4bfd-455e-878e-43f1fa6ea2d1" providerId="ADAL" clId="{0602626E-19DC-1A4E-930D-A51F585C960A}" dt="2024-02-13T23:24:26.493" v="536" actId="20577"/>
          <ac:spMkLst>
            <pc:docMk/>
            <pc:sldMk cId="1685567558" sldId="352"/>
            <ac:spMk id="2" creationId="{74F3DE64-DD2D-7678-355E-67AC0D121EFD}"/>
          </ac:spMkLst>
        </pc:spChg>
        <pc:spChg chg="mod">
          <ac:chgData name="Bobby Bruce" userId="3058c8c1-4bfd-455e-878e-43f1fa6ea2d1" providerId="ADAL" clId="{0602626E-19DC-1A4E-930D-A51F585C960A}" dt="2024-02-13T23:27:32.816" v="660" actId="122"/>
          <ac:spMkLst>
            <pc:docMk/>
            <pc:sldMk cId="1685567558" sldId="352"/>
            <ac:spMk id="3" creationId="{659AE599-7015-C021-406B-3A99DDCA68F7}"/>
          </ac:spMkLst>
        </pc:spChg>
        <pc:spChg chg="add mod">
          <ac:chgData name="Bobby Bruce" userId="3058c8c1-4bfd-455e-878e-43f1fa6ea2d1" providerId="ADAL" clId="{0602626E-19DC-1A4E-930D-A51F585C960A}" dt="2024-02-13T23:31:29.169" v="928" actId="1076"/>
          <ac:spMkLst>
            <pc:docMk/>
            <pc:sldMk cId="1685567558" sldId="352"/>
            <ac:spMk id="9" creationId="{36D13CA0-C152-11AF-FC13-801E97726C37}"/>
          </ac:spMkLst>
        </pc:spChg>
        <pc:picChg chg="del">
          <ac:chgData name="Bobby Bruce" userId="3058c8c1-4bfd-455e-878e-43f1fa6ea2d1" providerId="ADAL" clId="{0602626E-19DC-1A4E-930D-A51F585C960A}" dt="2024-02-13T23:25:53.231" v="653" actId="478"/>
          <ac:picMkLst>
            <pc:docMk/>
            <pc:sldMk cId="1685567558" sldId="352"/>
            <ac:picMk id="7" creationId="{1FD045EC-ED80-05B8-D3FA-52D9BB072562}"/>
          </ac:picMkLst>
        </pc:picChg>
        <pc:picChg chg="add mod">
          <ac:chgData name="Bobby Bruce" userId="3058c8c1-4bfd-455e-878e-43f1fa6ea2d1" providerId="ADAL" clId="{0602626E-19DC-1A4E-930D-A51F585C960A}" dt="2024-02-13T23:26:04.600" v="658" actId="1076"/>
          <ac:picMkLst>
            <pc:docMk/>
            <pc:sldMk cId="1685567558" sldId="352"/>
            <ac:picMk id="8" creationId="{CE06C110-15E3-2F15-491D-DCFF06D2DF08}"/>
          </ac:picMkLst>
        </pc:picChg>
      </pc:sldChg>
      <pc:sldChg chg="addSp delSp modSp mod">
        <pc:chgData name="Bobby Bruce" userId="3058c8c1-4bfd-455e-878e-43f1fa6ea2d1" providerId="ADAL" clId="{0602626E-19DC-1A4E-930D-A51F585C960A}" dt="2024-02-13T23:51:30.804" v="1466" actId="1076"/>
        <pc:sldMkLst>
          <pc:docMk/>
          <pc:sldMk cId="3698622952" sldId="353"/>
        </pc:sldMkLst>
        <pc:spChg chg="mod">
          <ac:chgData name="Bobby Bruce" userId="3058c8c1-4bfd-455e-878e-43f1fa6ea2d1" providerId="ADAL" clId="{0602626E-19DC-1A4E-930D-A51F585C960A}" dt="2024-02-13T23:34:40.332" v="1049" actId="1076"/>
          <ac:spMkLst>
            <pc:docMk/>
            <pc:sldMk cId="3698622952" sldId="353"/>
            <ac:spMk id="8" creationId="{7C15522E-8057-A9B0-B8D3-BC5BC08F2E6C}"/>
          </ac:spMkLst>
        </pc:spChg>
        <pc:spChg chg="add del mod">
          <ac:chgData name="Bobby Bruce" userId="3058c8c1-4bfd-455e-878e-43f1fa6ea2d1" providerId="ADAL" clId="{0602626E-19DC-1A4E-930D-A51F585C960A}" dt="2024-02-13T23:42:27.902" v="1172"/>
          <ac:spMkLst>
            <pc:docMk/>
            <pc:sldMk cId="3698622952" sldId="353"/>
            <ac:spMk id="10" creationId="{6409947E-9C9F-A1EE-DDC9-678B4FF94E12}"/>
          </ac:spMkLst>
        </pc:spChg>
        <pc:spChg chg="add mod">
          <ac:chgData name="Bobby Bruce" userId="3058c8c1-4bfd-455e-878e-43f1fa6ea2d1" providerId="ADAL" clId="{0602626E-19DC-1A4E-930D-A51F585C960A}" dt="2024-02-13T23:51:30.804" v="1466" actId="1076"/>
          <ac:spMkLst>
            <pc:docMk/>
            <pc:sldMk cId="3698622952" sldId="353"/>
            <ac:spMk id="13" creationId="{C9E95668-4251-9478-335A-200DF85280D6}"/>
          </ac:spMkLst>
        </pc:spChg>
        <pc:picChg chg="del">
          <ac:chgData name="Bobby Bruce" userId="3058c8c1-4bfd-455e-878e-43f1fa6ea2d1" providerId="ADAL" clId="{0602626E-19DC-1A4E-930D-A51F585C960A}" dt="2024-02-13T23:34:42.674" v="1050" actId="478"/>
          <ac:picMkLst>
            <pc:docMk/>
            <pc:sldMk cId="3698622952" sldId="353"/>
            <ac:picMk id="2" creationId="{53230D8A-7A7B-97D7-EDE6-C0F7F11D3816}"/>
          </ac:picMkLst>
        </pc:picChg>
        <pc:picChg chg="add del mod">
          <ac:chgData name="Bobby Bruce" userId="3058c8c1-4bfd-455e-878e-43f1fa6ea2d1" providerId="ADAL" clId="{0602626E-19DC-1A4E-930D-A51F585C960A}" dt="2024-02-13T23:41:39.015" v="1165" actId="478"/>
          <ac:picMkLst>
            <pc:docMk/>
            <pc:sldMk cId="3698622952" sldId="353"/>
            <ac:picMk id="5" creationId="{3F3D8A70-B2A8-911A-3352-F53A82391284}"/>
          </ac:picMkLst>
        </pc:picChg>
        <pc:picChg chg="add del mod">
          <ac:chgData name="Bobby Bruce" userId="3058c8c1-4bfd-455e-878e-43f1fa6ea2d1" providerId="ADAL" clId="{0602626E-19DC-1A4E-930D-A51F585C960A}" dt="2024-02-13T23:42:26.354" v="1170" actId="478"/>
          <ac:picMkLst>
            <pc:docMk/>
            <pc:sldMk cId="3698622952" sldId="353"/>
            <ac:picMk id="9" creationId="{6529ADEF-648F-4800-6A04-98968EC7E569}"/>
          </ac:picMkLst>
        </pc:picChg>
        <pc:picChg chg="add mod">
          <ac:chgData name="Bobby Bruce" userId="3058c8c1-4bfd-455e-878e-43f1fa6ea2d1" providerId="ADAL" clId="{0602626E-19DC-1A4E-930D-A51F585C960A}" dt="2024-02-13T23:42:35.682" v="1175" actId="1076"/>
          <ac:picMkLst>
            <pc:docMk/>
            <pc:sldMk cId="3698622952" sldId="353"/>
            <ac:picMk id="12" creationId="{C27BA6A7-782B-7227-41D0-F8BF2637965B}"/>
          </ac:picMkLst>
        </pc:picChg>
      </pc:sldChg>
      <pc:sldChg chg="del">
        <pc:chgData name="Bobby Bruce" userId="3058c8c1-4bfd-455e-878e-43f1fa6ea2d1" providerId="ADAL" clId="{0602626E-19DC-1A4E-930D-A51F585C960A}" dt="2024-02-13T23:35:39.034" v="1054" actId="2696"/>
        <pc:sldMkLst>
          <pc:docMk/>
          <pc:sldMk cId="182360425" sldId="354"/>
        </pc:sldMkLst>
      </pc:sldChg>
      <pc:sldChg chg="addSp delSp modSp mod">
        <pc:chgData name="Bobby Bruce" userId="3058c8c1-4bfd-455e-878e-43f1fa6ea2d1" providerId="ADAL" clId="{0602626E-19DC-1A4E-930D-A51F585C960A}" dt="2024-02-13T23:37:35.995" v="1161" actId="20577"/>
        <pc:sldMkLst>
          <pc:docMk/>
          <pc:sldMk cId="1149387270" sldId="355"/>
        </pc:sldMkLst>
        <pc:spChg chg="mod">
          <ac:chgData name="Bobby Bruce" userId="3058c8c1-4bfd-455e-878e-43f1fa6ea2d1" providerId="ADAL" clId="{0602626E-19DC-1A4E-930D-A51F585C960A}" dt="2024-02-13T23:37:35.995" v="1161" actId="20577"/>
          <ac:spMkLst>
            <pc:docMk/>
            <pc:sldMk cId="1149387270" sldId="355"/>
            <ac:spMk id="3" creationId="{C8444395-E389-4E7C-25B4-B3CBD1AC603E}"/>
          </ac:spMkLst>
        </pc:spChg>
        <pc:spChg chg="mod">
          <ac:chgData name="Bobby Bruce" userId="3058c8c1-4bfd-455e-878e-43f1fa6ea2d1" providerId="ADAL" clId="{0602626E-19DC-1A4E-930D-A51F585C960A}" dt="2024-02-13T23:37:18.562" v="1138" actId="1076"/>
          <ac:spMkLst>
            <pc:docMk/>
            <pc:sldMk cId="1149387270" sldId="355"/>
            <ac:spMk id="5" creationId="{B537D9D7-A2E2-8948-9BF4-F1C9F6A45BED}"/>
          </ac:spMkLst>
        </pc:spChg>
        <pc:picChg chg="del">
          <ac:chgData name="Bobby Bruce" userId="3058c8c1-4bfd-455e-878e-43f1fa6ea2d1" providerId="ADAL" clId="{0602626E-19DC-1A4E-930D-A51F585C960A}" dt="2024-02-13T23:35:41.089" v="1055" actId="478"/>
          <ac:picMkLst>
            <pc:docMk/>
            <pc:sldMk cId="1149387270" sldId="355"/>
            <ac:picMk id="2" creationId="{F3D8CB80-F1D1-5B88-507B-7226C5FCF3AB}"/>
          </ac:picMkLst>
        </pc:picChg>
        <pc:picChg chg="add mod">
          <ac:chgData name="Bobby Bruce" userId="3058c8c1-4bfd-455e-878e-43f1fa6ea2d1" providerId="ADAL" clId="{0602626E-19DC-1A4E-930D-A51F585C960A}" dt="2024-02-13T23:36:18.043" v="1058" actId="962"/>
          <ac:picMkLst>
            <pc:docMk/>
            <pc:sldMk cId="1149387270" sldId="355"/>
            <ac:picMk id="8" creationId="{180C6CE9-4082-CD08-94E5-32093EA95EBB}"/>
          </ac:picMkLst>
        </pc:picChg>
      </pc:sldChg>
      <pc:sldChg chg="addSp delSp modSp mod delAnim modAnim">
        <pc:chgData name="Bobby Bruce" userId="3058c8c1-4bfd-455e-878e-43f1fa6ea2d1" providerId="ADAL" clId="{0602626E-19DC-1A4E-930D-A51F585C960A}" dt="2024-02-14T00:09:02.678" v="2106" actId="20577"/>
        <pc:sldMkLst>
          <pc:docMk/>
          <pc:sldMk cId="2199733090" sldId="358"/>
        </pc:sldMkLst>
        <pc:spChg chg="mod">
          <ac:chgData name="Bobby Bruce" userId="3058c8c1-4bfd-455e-878e-43f1fa6ea2d1" providerId="ADAL" clId="{0602626E-19DC-1A4E-930D-A51F585C960A}" dt="2024-02-14T00:08:47.260" v="2097" actId="1076"/>
          <ac:spMkLst>
            <pc:docMk/>
            <pc:sldMk cId="2199733090" sldId="358"/>
            <ac:spMk id="2" creationId="{3FD3FF51-B357-4EB8-EE79-76B876A41EAD}"/>
          </ac:spMkLst>
        </pc:spChg>
        <pc:spChg chg="mod">
          <ac:chgData name="Bobby Bruce" userId="3058c8c1-4bfd-455e-878e-43f1fa6ea2d1" providerId="ADAL" clId="{0602626E-19DC-1A4E-930D-A51F585C960A}" dt="2024-02-14T00:09:02.678" v="2106" actId="20577"/>
          <ac:spMkLst>
            <pc:docMk/>
            <pc:sldMk cId="2199733090" sldId="358"/>
            <ac:spMk id="3" creationId="{6662C192-4067-6305-FB64-4E3BA045A41A}"/>
          </ac:spMkLst>
        </pc:spChg>
        <pc:spChg chg="mod">
          <ac:chgData name="Bobby Bruce" userId="3058c8c1-4bfd-455e-878e-43f1fa6ea2d1" providerId="ADAL" clId="{0602626E-19DC-1A4E-930D-A51F585C960A}" dt="2024-02-14T00:08:47.260" v="2097" actId="1076"/>
          <ac:spMkLst>
            <pc:docMk/>
            <pc:sldMk cId="2199733090" sldId="358"/>
            <ac:spMk id="5" creationId="{BB73167F-1DBA-509E-97D3-F0D992D4A457}"/>
          </ac:spMkLst>
        </pc:spChg>
        <pc:spChg chg="add mod">
          <ac:chgData name="Bobby Bruce" userId="3058c8c1-4bfd-455e-878e-43f1fa6ea2d1" providerId="ADAL" clId="{0602626E-19DC-1A4E-930D-A51F585C960A}" dt="2024-02-14T00:04:33.763" v="1893" actId="5793"/>
          <ac:spMkLst>
            <pc:docMk/>
            <pc:sldMk cId="2199733090" sldId="358"/>
            <ac:spMk id="7" creationId="{00FB4006-A845-7CA8-23FF-719F99C872B7}"/>
          </ac:spMkLst>
        </pc:spChg>
        <pc:spChg chg="add mod">
          <ac:chgData name="Bobby Bruce" userId="3058c8c1-4bfd-455e-878e-43f1fa6ea2d1" providerId="ADAL" clId="{0602626E-19DC-1A4E-930D-A51F585C960A}" dt="2024-02-14T00:08:47.260" v="2097" actId="1076"/>
          <ac:spMkLst>
            <pc:docMk/>
            <pc:sldMk cId="2199733090" sldId="358"/>
            <ac:spMk id="8" creationId="{F0E0A37D-6687-28E3-1EEA-C94AA3E449A0}"/>
          </ac:spMkLst>
        </pc:spChg>
        <pc:spChg chg="add del mod">
          <ac:chgData name="Bobby Bruce" userId="3058c8c1-4bfd-455e-878e-43f1fa6ea2d1" providerId="ADAL" clId="{0602626E-19DC-1A4E-930D-A51F585C960A}" dt="2024-02-14T00:08:33.611" v="2094" actId="478"/>
          <ac:spMkLst>
            <pc:docMk/>
            <pc:sldMk cId="2199733090" sldId="358"/>
            <ac:spMk id="9" creationId="{2B2561AD-D217-FBDB-8532-70CC56321B22}"/>
          </ac:spMkLst>
        </pc:spChg>
        <pc:spChg chg="mod">
          <ac:chgData name="Bobby Bruce" userId="3058c8c1-4bfd-455e-878e-43f1fa6ea2d1" providerId="ADAL" clId="{0602626E-19DC-1A4E-930D-A51F585C960A}" dt="2024-02-14T00:08:47.260" v="2097" actId="1076"/>
          <ac:spMkLst>
            <pc:docMk/>
            <pc:sldMk cId="2199733090" sldId="358"/>
            <ac:spMk id="10" creationId="{7AC04D90-A9C9-E14C-06AB-437AD1EFE568}"/>
          </ac:spMkLst>
        </pc:spChg>
        <pc:spChg chg="mod">
          <ac:chgData name="Bobby Bruce" userId="3058c8c1-4bfd-455e-878e-43f1fa6ea2d1" providerId="ADAL" clId="{0602626E-19DC-1A4E-930D-A51F585C960A}" dt="2024-02-14T00:08:47.260" v="2097" actId="1076"/>
          <ac:spMkLst>
            <pc:docMk/>
            <pc:sldMk cId="2199733090" sldId="358"/>
            <ac:spMk id="11" creationId="{42427114-2DA5-408B-2D46-E2BFC2812FFE}"/>
          </ac:spMkLst>
        </pc:spChg>
      </pc:sldChg>
      <pc:sldChg chg="modSp mod">
        <pc:chgData name="Bobby Bruce" userId="3058c8c1-4bfd-455e-878e-43f1fa6ea2d1" providerId="ADAL" clId="{0602626E-19DC-1A4E-930D-A51F585C960A}" dt="2024-02-14T00:09:20.319" v="2142" actId="20577"/>
        <pc:sldMkLst>
          <pc:docMk/>
          <pc:sldMk cId="4068356224" sldId="359"/>
        </pc:sldMkLst>
        <pc:spChg chg="mod">
          <ac:chgData name="Bobby Bruce" userId="3058c8c1-4bfd-455e-878e-43f1fa6ea2d1" providerId="ADAL" clId="{0602626E-19DC-1A4E-930D-A51F585C960A}" dt="2024-02-14T00:09:20.319" v="2142" actId="20577"/>
          <ac:spMkLst>
            <pc:docMk/>
            <pc:sldMk cId="4068356224" sldId="359"/>
            <ac:spMk id="3" creationId="{6662C192-4067-6305-FB64-4E3BA045A41A}"/>
          </ac:spMkLst>
        </pc:spChg>
      </pc:sldChg>
      <pc:sldChg chg="del">
        <pc:chgData name="Bobby Bruce" userId="3058c8c1-4bfd-455e-878e-43f1fa6ea2d1" providerId="ADAL" clId="{0602626E-19DC-1A4E-930D-A51F585C960A}" dt="2024-02-14T00:09:51.633" v="2143" actId="2696"/>
        <pc:sldMkLst>
          <pc:docMk/>
          <pc:sldMk cId="1120112236" sldId="361"/>
        </pc:sldMkLst>
      </pc:sldChg>
      <pc:sldChg chg="addSp modSp mod">
        <pc:chgData name="Bobby Bruce" userId="3058c8c1-4bfd-455e-878e-43f1fa6ea2d1" providerId="ADAL" clId="{0602626E-19DC-1A4E-930D-A51F585C960A}" dt="2024-02-13T23:11:05.900" v="41" actId="1076"/>
        <pc:sldMkLst>
          <pc:docMk/>
          <pc:sldMk cId="1242360964" sldId="363"/>
        </pc:sldMkLst>
        <pc:spChg chg="add mod">
          <ac:chgData name="Bobby Bruce" userId="3058c8c1-4bfd-455e-878e-43f1fa6ea2d1" providerId="ADAL" clId="{0602626E-19DC-1A4E-930D-A51F585C960A}" dt="2024-02-13T23:11:05.900" v="41" actId="1076"/>
          <ac:spMkLst>
            <pc:docMk/>
            <pc:sldMk cId="1242360964" sldId="363"/>
            <ac:spMk id="3" creationId="{DB3A49C8-8B82-64B2-EE28-E787EAFB6D3C}"/>
          </ac:spMkLst>
        </pc:spChg>
        <pc:spChg chg="mod">
          <ac:chgData name="Bobby Bruce" userId="3058c8c1-4bfd-455e-878e-43f1fa6ea2d1" providerId="ADAL" clId="{0602626E-19DC-1A4E-930D-A51F585C960A}" dt="2024-02-13T23:10:59.695" v="40" actId="20577"/>
          <ac:spMkLst>
            <pc:docMk/>
            <pc:sldMk cId="1242360964" sldId="363"/>
            <ac:spMk id="7" creationId="{7EC6807B-724E-E35F-1F9F-748B9DC74383}"/>
          </ac:spMkLst>
        </pc:spChg>
      </pc:sldChg>
      <pc:sldChg chg="addSp modSp mod">
        <pc:chgData name="Bobby Bruce" userId="3058c8c1-4bfd-455e-878e-43f1fa6ea2d1" providerId="ADAL" clId="{0602626E-19DC-1A4E-930D-A51F585C960A}" dt="2024-02-15T21:17:34.402" v="3492" actId="5793"/>
        <pc:sldMkLst>
          <pc:docMk/>
          <pc:sldMk cId="2609643799" sldId="364"/>
        </pc:sldMkLst>
        <pc:spChg chg="mod">
          <ac:chgData name="Bobby Bruce" userId="3058c8c1-4bfd-455e-878e-43f1fa6ea2d1" providerId="ADAL" clId="{0602626E-19DC-1A4E-930D-A51F585C960A}" dt="2024-02-15T21:15:36.452" v="3384" actId="1076"/>
          <ac:spMkLst>
            <pc:docMk/>
            <pc:sldMk cId="2609643799" sldId="364"/>
            <ac:spMk id="3" creationId="{1939DAC8-1889-CF46-AD47-F3C6DCD370F4}"/>
          </ac:spMkLst>
        </pc:spChg>
        <pc:spChg chg="add mod">
          <ac:chgData name="Bobby Bruce" userId="3058c8c1-4bfd-455e-878e-43f1fa6ea2d1" providerId="ADAL" clId="{0602626E-19DC-1A4E-930D-A51F585C960A}" dt="2024-02-15T21:17:34.402" v="3492" actId="5793"/>
          <ac:spMkLst>
            <pc:docMk/>
            <pc:sldMk cId="2609643799" sldId="364"/>
            <ac:spMk id="6" creationId="{1B5DE6EF-9FCC-CA7A-9D5D-F3EFEE05123F}"/>
          </ac:spMkLst>
        </pc:spChg>
        <pc:spChg chg="mod">
          <ac:chgData name="Bobby Bruce" userId="3058c8c1-4bfd-455e-878e-43f1fa6ea2d1" providerId="ADAL" clId="{0602626E-19DC-1A4E-930D-A51F585C960A}" dt="2024-02-15T21:15:36.452" v="3384" actId="1076"/>
          <ac:spMkLst>
            <pc:docMk/>
            <pc:sldMk cId="2609643799" sldId="364"/>
            <ac:spMk id="7" creationId="{A7C09EE0-350D-78F8-5E7D-908A34E71281}"/>
          </ac:spMkLst>
        </pc:spChg>
        <pc:spChg chg="mod">
          <ac:chgData name="Bobby Bruce" userId="3058c8c1-4bfd-455e-878e-43f1fa6ea2d1" providerId="ADAL" clId="{0602626E-19DC-1A4E-930D-A51F585C960A}" dt="2024-02-15T21:15:36.452" v="3384" actId="1076"/>
          <ac:spMkLst>
            <pc:docMk/>
            <pc:sldMk cId="2609643799" sldId="364"/>
            <ac:spMk id="8" creationId="{68C2E91C-66B4-E551-1E4F-FDBF98FBF919}"/>
          </ac:spMkLst>
        </pc:spChg>
        <pc:spChg chg="mod">
          <ac:chgData name="Bobby Bruce" userId="3058c8c1-4bfd-455e-878e-43f1fa6ea2d1" providerId="ADAL" clId="{0602626E-19DC-1A4E-930D-A51F585C960A}" dt="2024-02-15T21:15:36.452" v="3384" actId="1076"/>
          <ac:spMkLst>
            <pc:docMk/>
            <pc:sldMk cId="2609643799" sldId="364"/>
            <ac:spMk id="9" creationId="{4730275A-B03E-5512-E88B-9E51D19ACD29}"/>
          </ac:spMkLst>
        </pc:spChg>
      </pc:sldChg>
      <pc:sldChg chg="del">
        <pc:chgData name="Bobby Bruce" userId="3058c8c1-4bfd-455e-878e-43f1fa6ea2d1" providerId="ADAL" clId="{0602626E-19DC-1A4E-930D-A51F585C960A}" dt="2024-02-13T23:18:35.504" v="137" actId="2696"/>
        <pc:sldMkLst>
          <pc:docMk/>
          <pc:sldMk cId="2465683883" sldId="370"/>
        </pc:sldMkLst>
      </pc:sldChg>
      <pc:sldChg chg="addSp delSp modSp mod modAnim">
        <pc:chgData name="Bobby Bruce" userId="3058c8c1-4bfd-455e-878e-43f1fa6ea2d1" providerId="ADAL" clId="{0602626E-19DC-1A4E-930D-A51F585C960A}" dt="2024-02-14T22:10:24.736" v="2160"/>
        <pc:sldMkLst>
          <pc:docMk/>
          <pc:sldMk cId="4193131989" sldId="372"/>
        </pc:sldMkLst>
        <pc:spChg chg="add mod">
          <ac:chgData name="Bobby Bruce" userId="3058c8c1-4bfd-455e-878e-43f1fa6ea2d1" providerId="ADAL" clId="{0602626E-19DC-1A4E-930D-A51F585C960A}" dt="2024-02-14T22:10:23.042" v="2159"/>
          <ac:spMkLst>
            <pc:docMk/>
            <pc:sldMk cId="4193131989" sldId="372"/>
            <ac:spMk id="2" creationId="{58A8CE3B-5A0D-9D4C-C1DB-4D8B26B3A129}"/>
          </ac:spMkLst>
        </pc:spChg>
        <pc:spChg chg="mod">
          <ac:chgData name="Bobby Bruce" userId="3058c8c1-4bfd-455e-878e-43f1fa6ea2d1" providerId="ADAL" clId="{0602626E-19DC-1A4E-930D-A51F585C960A}" dt="2024-02-13T23:37:46.041" v="1164" actId="20577"/>
          <ac:spMkLst>
            <pc:docMk/>
            <pc:sldMk cId="4193131989" sldId="372"/>
            <ac:spMk id="7" creationId="{46640E24-8CCB-0C6F-D331-706BB259945D}"/>
          </ac:spMkLst>
        </pc:spChg>
        <pc:picChg chg="add mod">
          <ac:chgData name="Bobby Bruce" userId="3058c8c1-4bfd-455e-878e-43f1fa6ea2d1" providerId="ADAL" clId="{0602626E-19DC-1A4E-930D-A51F585C960A}" dt="2024-02-13T23:52:06.938" v="1472" actId="1076"/>
          <ac:picMkLst>
            <pc:docMk/>
            <pc:sldMk cId="4193131989" sldId="372"/>
            <ac:picMk id="5" creationId="{654A05A3-59AD-D847-5B38-25593CF891B5}"/>
          </ac:picMkLst>
        </pc:picChg>
        <pc:picChg chg="add del">
          <ac:chgData name="Bobby Bruce" userId="3058c8c1-4bfd-455e-878e-43f1fa6ea2d1" providerId="ADAL" clId="{0602626E-19DC-1A4E-930D-A51F585C960A}" dt="2024-02-13T23:51:36.049" v="1467" actId="478"/>
          <ac:picMkLst>
            <pc:docMk/>
            <pc:sldMk cId="4193131989" sldId="372"/>
            <ac:picMk id="8" creationId="{3DFB5FFA-4D24-851B-429F-876ABF52BC94}"/>
          </ac:picMkLst>
        </pc:picChg>
      </pc:sldChg>
      <pc:sldChg chg="addSp delSp modSp mod">
        <pc:chgData name="Bobby Bruce" userId="3058c8c1-4bfd-455e-878e-43f1fa6ea2d1" providerId="ADAL" clId="{0602626E-19DC-1A4E-930D-A51F585C960A}" dt="2024-02-13T23:58:16.240" v="1645" actId="1076"/>
        <pc:sldMkLst>
          <pc:docMk/>
          <pc:sldMk cId="289745780" sldId="373"/>
        </pc:sldMkLst>
        <pc:spChg chg="del">
          <ac:chgData name="Bobby Bruce" userId="3058c8c1-4bfd-455e-878e-43f1fa6ea2d1" providerId="ADAL" clId="{0602626E-19DC-1A4E-930D-A51F585C960A}" dt="2024-02-13T23:52:17.676" v="1473" actId="478"/>
          <ac:spMkLst>
            <pc:docMk/>
            <pc:sldMk cId="289745780" sldId="373"/>
            <ac:spMk id="2" creationId="{388894C4-FF52-A179-1AD6-0EC2B2649CE3}"/>
          </ac:spMkLst>
        </pc:spChg>
        <pc:spChg chg="add mod">
          <ac:chgData name="Bobby Bruce" userId="3058c8c1-4bfd-455e-878e-43f1fa6ea2d1" providerId="ADAL" clId="{0602626E-19DC-1A4E-930D-A51F585C960A}" dt="2024-02-13T23:57:23.708" v="1594" actId="20577"/>
          <ac:spMkLst>
            <pc:docMk/>
            <pc:sldMk cId="289745780" sldId="373"/>
            <ac:spMk id="5" creationId="{A1BD0762-F71A-5F9D-1996-97ED50442E8E}"/>
          </ac:spMkLst>
        </pc:spChg>
        <pc:spChg chg="add mod">
          <ac:chgData name="Bobby Bruce" userId="3058c8c1-4bfd-455e-878e-43f1fa6ea2d1" providerId="ADAL" clId="{0602626E-19DC-1A4E-930D-A51F585C960A}" dt="2024-02-13T23:58:16.240" v="1645" actId="1076"/>
          <ac:spMkLst>
            <pc:docMk/>
            <pc:sldMk cId="289745780" sldId="373"/>
            <ac:spMk id="9" creationId="{CB4ED6D4-4EE7-4D3F-358E-05FF0036EE3E}"/>
          </ac:spMkLst>
        </pc:spChg>
        <pc:picChg chg="add mod">
          <ac:chgData name="Bobby Bruce" userId="3058c8c1-4bfd-455e-878e-43f1fa6ea2d1" providerId="ADAL" clId="{0602626E-19DC-1A4E-930D-A51F585C960A}" dt="2024-02-13T23:57:27.303" v="1595" actId="1076"/>
          <ac:picMkLst>
            <pc:docMk/>
            <pc:sldMk cId="289745780" sldId="373"/>
            <ac:picMk id="8" creationId="{7546DC42-04D6-7E9A-4C01-CB8B6F8B0E95}"/>
          </ac:picMkLst>
        </pc:picChg>
      </pc:sldChg>
      <pc:sldChg chg="del">
        <pc:chgData name="Bobby Bruce" userId="3058c8c1-4bfd-455e-878e-43f1fa6ea2d1" providerId="ADAL" clId="{0602626E-19DC-1A4E-930D-A51F585C960A}" dt="2024-02-14T22:13:41.868" v="2358" actId="2696"/>
        <pc:sldMkLst>
          <pc:docMk/>
          <pc:sldMk cId="1127924912" sldId="374"/>
        </pc:sldMkLst>
      </pc:sldChg>
      <pc:sldChg chg="addSp modSp mod ord modAnim">
        <pc:chgData name="Bobby Bruce" userId="3058c8c1-4bfd-455e-878e-43f1fa6ea2d1" providerId="ADAL" clId="{0602626E-19DC-1A4E-930D-A51F585C960A}" dt="2024-02-15T21:23:43.754" v="3597" actId="1076"/>
        <pc:sldMkLst>
          <pc:docMk/>
          <pc:sldMk cId="1442337161" sldId="375"/>
        </pc:sldMkLst>
        <pc:spChg chg="mod">
          <ac:chgData name="Bobby Bruce" userId="3058c8c1-4bfd-455e-878e-43f1fa6ea2d1" providerId="ADAL" clId="{0602626E-19DC-1A4E-930D-A51F585C960A}" dt="2024-02-15T21:23:33.551" v="3596" actId="20577"/>
          <ac:spMkLst>
            <pc:docMk/>
            <pc:sldMk cId="1442337161" sldId="375"/>
            <ac:spMk id="2" creationId="{9DD87816-AC1B-25CB-7520-92DF8E1A1DDB}"/>
          </ac:spMkLst>
        </pc:spChg>
        <pc:spChg chg="add mod">
          <ac:chgData name="Bobby Bruce" userId="3058c8c1-4bfd-455e-878e-43f1fa6ea2d1" providerId="ADAL" clId="{0602626E-19DC-1A4E-930D-A51F585C960A}" dt="2024-02-15T21:23:43.754" v="3597" actId="1076"/>
          <ac:spMkLst>
            <pc:docMk/>
            <pc:sldMk cId="1442337161" sldId="375"/>
            <ac:spMk id="3" creationId="{B0B58860-FC7A-63C9-BD57-D79113C284BE}"/>
          </ac:spMkLst>
        </pc:spChg>
      </pc:sldChg>
      <pc:sldChg chg="ord">
        <pc:chgData name="Bobby Bruce" userId="3058c8c1-4bfd-455e-878e-43f1fa6ea2d1" providerId="ADAL" clId="{0602626E-19DC-1A4E-930D-A51F585C960A}" dt="2024-02-15T21:15:24.721" v="3383" actId="20578"/>
        <pc:sldMkLst>
          <pc:docMk/>
          <pc:sldMk cId="2406714030" sldId="376"/>
        </pc:sldMkLst>
      </pc:sldChg>
      <pc:sldChg chg="delSp modSp mod ord">
        <pc:chgData name="Bobby Bruce" userId="3058c8c1-4bfd-455e-878e-43f1fa6ea2d1" providerId="ADAL" clId="{0602626E-19DC-1A4E-930D-A51F585C960A}" dt="2024-02-15T21:23:19.405" v="3587" actId="1076"/>
        <pc:sldMkLst>
          <pc:docMk/>
          <pc:sldMk cId="4270010849" sldId="377"/>
        </pc:sldMkLst>
        <pc:spChg chg="mod">
          <ac:chgData name="Bobby Bruce" userId="3058c8c1-4bfd-455e-878e-43f1fa6ea2d1" providerId="ADAL" clId="{0602626E-19DC-1A4E-930D-A51F585C960A}" dt="2024-02-15T21:23:19.405" v="3587" actId="1076"/>
          <ac:spMkLst>
            <pc:docMk/>
            <pc:sldMk cId="4270010849" sldId="377"/>
            <ac:spMk id="8" creationId="{9FEACDF1-04AB-7A94-406C-3B70FC4572DB}"/>
          </ac:spMkLst>
        </pc:spChg>
        <pc:spChg chg="del">
          <ac:chgData name="Bobby Bruce" userId="3058c8c1-4bfd-455e-878e-43f1fa6ea2d1" providerId="ADAL" clId="{0602626E-19DC-1A4E-930D-A51F585C960A}" dt="2024-02-15T21:23:16.928" v="3586" actId="478"/>
          <ac:spMkLst>
            <pc:docMk/>
            <pc:sldMk cId="4270010849" sldId="377"/>
            <ac:spMk id="9" creationId="{C952C331-187C-8052-78CD-4C2D45C1CAB4}"/>
          </ac:spMkLst>
        </pc:spChg>
      </pc:sldChg>
      <pc:sldChg chg="del ord">
        <pc:chgData name="Bobby Bruce" userId="3058c8c1-4bfd-455e-878e-43f1fa6ea2d1" providerId="ADAL" clId="{0602626E-19DC-1A4E-930D-A51F585C960A}" dt="2024-02-15T21:23:14.349" v="3585" actId="2696"/>
        <pc:sldMkLst>
          <pc:docMk/>
          <pc:sldMk cId="3619856604" sldId="378"/>
        </pc:sldMkLst>
      </pc:sldChg>
      <pc:sldChg chg="addSp modSp mod">
        <pc:chgData name="Bobby Bruce" userId="3058c8c1-4bfd-455e-878e-43f1fa6ea2d1" providerId="ADAL" clId="{0602626E-19DC-1A4E-930D-A51F585C960A}" dt="2024-02-15T21:22:10.739" v="3581" actId="1076"/>
        <pc:sldMkLst>
          <pc:docMk/>
          <pc:sldMk cId="669850114" sldId="379"/>
        </pc:sldMkLst>
        <pc:spChg chg="mod">
          <ac:chgData name="Bobby Bruce" userId="3058c8c1-4bfd-455e-878e-43f1fa6ea2d1" providerId="ADAL" clId="{0602626E-19DC-1A4E-930D-A51F585C960A}" dt="2024-02-15T21:22:10.739" v="3581" actId="1076"/>
          <ac:spMkLst>
            <pc:docMk/>
            <pc:sldMk cId="669850114" sldId="379"/>
            <ac:spMk id="2" creationId="{8940E8FC-AB8F-5F5A-835E-0C66977FFEB8}"/>
          </ac:spMkLst>
        </pc:spChg>
        <pc:picChg chg="add mod">
          <ac:chgData name="Bobby Bruce" userId="3058c8c1-4bfd-455e-878e-43f1fa6ea2d1" providerId="ADAL" clId="{0602626E-19DC-1A4E-930D-A51F585C960A}" dt="2024-02-15T21:18:57.037" v="3498" actId="1076"/>
          <ac:picMkLst>
            <pc:docMk/>
            <pc:sldMk cId="669850114" sldId="379"/>
            <ac:picMk id="3" creationId="{55492D40-8C60-967D-3505-FD85FDFA73E4}"/>
          </ac:picMkLst>
        </pc:picChg>
      </pc:sldChg>
      <pc:sldChg chg="modSp mod">
        <pc:chgData name="Bobby Bruce" userId="3058c8c1-4bfd-455e-878e-43f1fa6ea2d1" providerId="ADAL" clId="{0602626E-19DC-1A4E-930D-A51F585C960A}" dt="2024-02-15T21:22:17.137" v="3584" actId="20577"/>
        <pc:sldMkLst>
          <pc:docMk/>
          <pc:sldMk cId="489816618" sldId="380"/>
        </pc:sldMkLst>
        <pc:spChg chg="mod">
          <ac:chgData name="Bobby Bruce" userId="3058c8c1-4bfd-455e-878e-43f1fa6ea2d1" providerId="ADAL" clId="{0602626E-19DC-1A4E-930D-A51F585C960A}" dt="2024-02-15T21:20:14.152" v="3575" actId="1076"/>
          <ac:spMkLst>
            <pc:docMk/>
            <pc:sldMk cId="489816618" sldId="380"/>
            <ac:spMk id="2" creationId="{355A6A03-57AC-644A-8356-F3D2232A5DDE}"/>
          </ac:spMkLst>
        </pc:spChg>
        <pc:spChg chg="mod">
          <ac:chgData name="Bobby Bruce" userId="3058c8c1-4bfd-455e-878e-43f1fa6ea2d1" providerId="ADAL" clId="{0602626E-19DC-1A4E-930D-A51F585C960A}" dt="2024-02-15T21:22:17.137" v="3584" actId="20577"/>
          <ac:spMkLst>
            <pc:docMk/>
            <pc:sldMk cId="489816618" sldId="380"/>
            <ac:spMk id="8" creationId="{FC86F3E1-4B7C-5FE8-CA5C-BB0DA62457CA}"/>
          </ac:spMkLst>
        </pc:spChg>
      </pc:sldChg>
      <pc:sldChg chg="addSp modSp mod">
        <pc:chgData name="Bobby Bruce" userId="3058c8c1-4bfd-455e-878e-43f1fa6ea2d1" providerId="ADAL" clId="{0602626E-19DC-1A4E-930D-A51F585C960A}" dt="2024-02-15T22:43:49.636" v="4307" actId="1076"/>
        <pc:sldMkLst>
          <pc:docMk/>
          <pc:sldMk cId="3399421429" sldId="381"/>
        </pc:sldMkLst>
        <pc:spChg chg="add mod">
          <ac:chgData name="Bobby Bruce" userId="3058c8c1-4bfd-455e-878e-43f1fa6ea2d1" providerId="ADAL" clId="{0602626E-19DC-1A4E-930D-A51F585C960A}" dt="2024-02-15T22:43:49.636" v="4307" actId="1076"/>
          <ac:spMkLst>
            <pc:docMk/>
            <pc:sldMk cId="3399421429" sldId="381"/>
            <ac:spMk id="6" creationId="{1986D874-D696-2EE8-6213-E000BD3E74C4}"/>
          </ac:spMkLst>
        </pc:spChg>
      </pc:sldChg>
      <pc:sldChg chg="addSp delSp modSp add mod">
        <pc:chgData name="Bobby Bruce" userId="3058c8c1-4bfd-455e-878e-43f1fa6ea2d1" providerId="ADAL" clId="{0602626E-19DC-1A4E-930D-A51F585C960A}" dt="2024-02-13T23:33:53.919" v="987" actId="1076"/>
        <pc:sldMkLst>
          <pc:docMk/>
          <pc:sldMk cId="1516065630" sldId="392"/>
        </pc:sldMkLst>
        <pc:spChg chg="mod">
          <ac:chgData name="Bobby Bruce" userId="3058c8c1-4bfd-455e-878e-43f1fa6ea2d1" providerId="ADAL" clId="{0602626E-19DC-1A4E-930D-A51F585C960A}" dt="2024-02-13T23:33:09.956" v="978" actId="20577"/>
          <ac:spMkLst>
            <pc:docMk/>
            <pc:sldMk cId="1516065630" sldId="392"/>
            <ac:spMk id="2" creationId="{0E33AED1-4A7E-450B-D75F-D18B1FCD5390}"/>
          </ac:spMkLst>
        </pc:spChg>
        <pc:spChg chg="del">
          <ac:chgData name="Bobby Bruce" userId="3058c8c1-4bfd-455e-878e-43f1fa6ea2d1" providerId="ADAL" clId="{0602626E-19DC-1A4E-930D-A51F585C960A}" dt="2024-02-13T23:32:49.806" v="933" actId="478"/>
          <ac:spMkLst>
            <pc:docMk/>
            <pc:sldMk cId="1516065630" sldId="392"/>
            <ac:spMk id="3" creationId="{50A2F0AB-7715-01F0-9A5D-748612321441}"/>
          </ac:spMkLst>
        </pc:spChg>
        <pc:spChg chg="del mod">
          <ac:chgData name="Bobby Bruce" userId="3058c8c1-4bfd-455e-878e-43f1fa6ea2d1" providerId="ADAL" clId="{0602626E-19DC-1A4E-930D-A51F585C960A}" dt="2024-02-13T23:32:47.784" v="931" actId="478"/>
          <ac:spMkLst>
            <pc:docMk/>
            <pc:sldMk cId="1516065630" sldId="392"/>
            <ac:spMk id="9" creationId="{2E5083E9-01CA-E965-1A79-F5D043F1D53C}"/>
          </ac:spMkLst>
        </pc:spChg>
        <pc:spChg chg="add mod">
          <ac:chgData name="Bobby Bruce" userId="3058c8c1-4bfd-455e-878e-43f1fa6ea2d1" providerId="ADAL" clId="{0602626E-19DC-1A4E-930D-A51F585C960A}" dt="2024-02-13T23:33:42.919" v="986" actId="122"/>
          <ac:spMkLst>
            <pc:docMk/>
            <pc:sldMk cId="1516065630" sldId="392"/>
            <ac:spMk id="10" creationId="{A1DADA3C-0B34-E97E-29DD-0EAC427E44B6}"/>
          </ac:spMkLst>
        </pc:spChg>
        <pc:picChg chg="add mod">
          <ac:chgData name="Bobby Bruce" userId="3058c8c1-4bfd-455e-878e-43f1fa6ea2d1" providerId="ADAL" clId="{0602626E-19DC-1A4E-930D-A51F585C960A}" dt="2024-02-13T23:33:53.919" v="987" actId="1076"/>
          <ac:picMkLst>
            <pc:docMk/>
            <pc:sldMk cId="1516065630" sldId="392"/>
            <ac:picMk id="7" creationId="{A6590C36-8F04-BBCA-E733-6412B0CB027E}"/>
          </ac:picMkLst>
        </pc:picChg>
        <pc:picChg chg="del">
          <ac:chgData name="Bobby Bruce" userId="3058c8c1-4bfd-455e-878e-43f1fa6ea2d1" providerId="ADAL" clId="{0602626E-19DC-1A4E-930D-A51F585C960A}" dt="2024-02-13T23:32:48.411" v="932" actId="478"/>
          <ac:picMkLst>
            <pc:docMk/>
            <pc:sldMk cId="1516065630" sldId="392"/>
            <ac:picMk id="8" creationId="{58EBE04E-F895-27F8-BD49-CF5299D79C2C}"/>
          </ac:picMkLst>
        </pc:picChg>
      </pc:sldChg>
      <pc:sldChg chg="addSp delSp modSp add mod">
        <pc:chgData name="Bobby Bruce" userId="3058c8c1-4bfd-455e-878e-43f1fa6ea2d1" providerId="ADAL" clId="{0602626E-19DC-1A4E-930D-A51F585C960A}" dt="2024-02-13T23:59:47.777" v="1772" actId="20577"/>
        <pc:sldMkLst>
          <pc:docMk/>
          <pc:sldMk cId="1649382368" sldId="393"/>
        </pc:sldMkLst>
        <pc:spChg chg="mod">
          <ac:chgData name="Bobby Bruce" userId="3058c8c1-4bfd-455e-878e-43f1fa6ea2d1" providerId="ADAL" clId="{0602626E-19DC-1A4E-930D-A51F585C960A}" dt="2024-02-13T23:56:25.741" v="1584" actId="20577"/>
          <ac:spMkLst>
            <pc:docMk/>
            <pc:sldMk cId="1649382368" sldId="393"/>
            <ac:spMk id="5" creationId="{099C02D0-1922-A99C-60C0-F37F8BAD0463}"/>
          </ac:spMkLst>
        </pc:spChg>
        <pc:spChg chg="add mod">
          <ac:chgData name="Bobby Bruce" userId="3058c8c1-4bfd-455e-878e-43f1fa6ea2d1" providerId="ADAL" clId="{0602626E-19DC-1A4E-930D-A51F585C960A}" dt="2024-02-13T23:59:47.777" v="1772" actId="20577"/>
          <ac:spMkLst>
            <pc:docMk/>
            <pc:sldMk cId="1649382368" sldId="393"/>
            <ac:spMk id="11" creationId="{999D37EC-83B3-FD68-890C-F3A495DCADC6}"/>
          </ac:spMkLst>
        </pc:spChg>
        <pc:picChg chg="add del mod">
          <ac:chgData name="Bobby Bruce" userId="3058c8c1-4bfd-455e-878e-43f1fa6ea2d1" providerId="ADAL" clId="{0602626E-19DC-1A4E-930D-A51F585C960A}" dt="2024-02-13T23:56:47.272" v="1587" actId="478"/>
          <ac:picMkLst>
            <pc:docMk/>
            <pc:sldMk cId="1649382368" sldId="393"/>
            <ac:picMk id="7" creationId="{61A4DC8F-C216-47A8-4634-31BAE81D2D82}"/>
          </ac:picMkLst>
        </pc:picChg>
        <pc:picChg chg="del">
          <ac:chgData name="Bobby Bruce" userId="3058c8c1-4bfd-455e-878e-43f1fa6ea2d1" providerId="ADAL" clId="{0602626E-19DC-1A4E-930D-A51F585C960A}" dt="2024-02-13T23:55:14.693" v="1567" actId="478"/>
          <ac:picMkLst>
            <pc:docMk/>
            <pc:sldMk cId="1649382368" sldId="393"/>
            <ac:picMk id="8" creationId="{D7E9E993-EDCC-C618-1529-B43F5FD3FB6B}"/>
          </ac:picMkLst>
        </pc:picChg>
        <pc:picChg chg="add mod">
          <ac:chgData name="Bobby Bruce" userId="3058c8c1-4bfd-455e-878e-43f1fa6ea2d1" providerId="ADAL" clId="{0602626E-19DC-1A4E-930D-A51F585C960A}" dt="2024-02-13T23:57:15.890" v="1591" actId="1076"/>
          <ac:picMkLst>
            <pc:docMk/>
            <pc:sldMk cId="1649382368" sldId="393"/>
            <ac:picMk id="10" creationId="{847A4DDE-8CB5-3123-0CD9-170C23D8F0EF}"/>
          </ac:picMkLst>
        </pc:picChg>
      </pc:sldChg>
      <pc:sldChg chg="addSp modSp add mod ord">
        <pc:chgData name="Bobby Bruce" userId="3058c8c1-4bfd-455e-878e-43f1fa6ea2d1" providerId="ADAL" clId="{0602626E-19DC-1A4E-930D-A51F585C960A}" dt="2024-02-13T23:59:22.198" v="1732" actId="20577"/>
        <pc:sldMkLst>
          <pc:docMk/>
          <pc:sldMk cId="3035538502" sldId="394"/>
        </pc:sldMkLst>
        <pc:spChg chg="mod">
          <ac:chgData name="Bobby Bruce" userId="3058c8c1-4bfd-455e-878e-43f1fa6ea2d1" providerId="ADAL" clId="{0602626E-19DC-1A4E-930D-A51F585C960A}" dt="2024-02-13T23:58:27.789" v="1649" actId="20577"/>
          <ac:spMkLst>
            <pc:docMk/>
            <pc:sldMk cId="3035538502" sldId="394"/>
            <ac:spMk id="5" creationId="{65B54D1C-16E4-AF56-6935-2DE5C7BCADF1}"/>
          </ac:spMkLst>
        </pc:spChg>
        <pc:spChg chg="add mod">
          <ac:chgData name="Bobby Bruce" userId="3058c8c1-4bfd-455e-878e-43f1fa6ea2d1" providerId="ADAL" clId="{0602626E-19DC-1A4E-930D-A51F585C960A}" dt="2024-02-13T23:59:22.198" v="1732" actId="20577"/>
          <ac:spMkLst>
            <pc:docMk/>
            <pc:sldMk cId="3035538502" sldId="394"/>
            <ac:spMk id="9" creationId="{E042A2F3-D0BE-21CE-8E92-AAB98A63FEC7}"/>
          </ac:spMkLst>
        </pc:spChg>
        <pc:picChg chg="mod">
          <ac:chgData name="Bobby Bruce" userId="3058c8c1-4bfd-455e-878e-43f1fa6ea2d1" providerId="ADAL" clId="{0602626E-19DC-1A4E-930D-A51F585C960A}" dt="2024-02-13T23:56:20.221" v="1583" actId="1076"/>
          <ac:picMkLst>
            <pc:docMk/>
            <pc:sldMk cId="3035538502" sldId="394"/>
            <ac:picMk id="7" creationId="{D6E2F56D-BB6F-7C93-B0A4-2F10E6B730A5}"/>
          </ac:picMkLst>
        </pc:picChg>
        <pc:picChg chg="add mod">
          <ac:chgData name="Bobby Bruce" userId="3058c8c1-4bfd-455e-878e-43f1fa6ea2d1" providerId="ADAL" clId="{0602626E-19DC-1A4E-930D-A51F585C960A}" dt="2024-02-13T23:56:18.219" v="1582" actId="1076"/>
          <ac:picMkLst>
            <pc:docMk/>
            <pc:sldMk cId="3035538502" sldId="394"/>
            <ac:picMk id="8" creationId="{226146F0-8B26-EE99-4E80-70E8FA7632EF}"/>
          </ac:picMkLst>
        </pc:picChg>
      </pc:sldChg>
      <pc:sldChg chg="addSp delSp modSp add mod modAnim">
        <pc:chgData name="Bobby Bruce" userId="3058c8c1-4bfd-455e-878e-43f1fa6ea2d1" providerId="ADAL" clId="{0602626E-19DC-1A4E-930D-A51F585C960A}" dt="2024-02-15T21:14:20.166" v="3382" actId="1076"/>
        <pc:sldMkLst>
          <pc:docMk/>
          <pc:sldMk cId="1747934938" sldId="395"/>
        </pc:sldMkLst>
        <pc:spChg chg="add mod">
          <ac:chgData name="Bobby Bruce" userId="3058c8c1-4bfd-455e-878e-43f1fa6ea2d1" providerId="ADAL" clId="{0602626E-19DC-1A4E-930D-A51F585C960A}" dt="2024-02-15T20:04:26.577" v="3257" actId="20577"/>
          <ac:spMkLst>
            <pc:docMk/>
            <pc:sldMk cId="1747934938" sldId="395"/>
            <ac:spMk id="2" creationId="{D8398794-E95B-4D51-DB98-E9E5900EB83E}"/>
          </ac:spMkLst>
        </pc:spChg>
        <pc:spChg chg="add mod">
          <ac:chgData name="Bobby Bruce" userId="3058c8c1-4bfd-455e-878e-43f1fa6ea2d1" providerId="ADAL" clId="{0602626E-19DC-1A4E-930D-A51F585C960A}" dt="2024-02-15T21:14:20.166" v="3382" actId="1076"/>
          <ac:spMkLst>
            <pc:docMk/>
            <pc:sldMk cId="1747934938" sldId="395"/>
            <ac:spMk id="3" creationId="{E4F79E48-EDF7-6E9C-81F6-274852E14E8B}"/>
          </ac:spMkLst>
        </pc:spChg>
        <pc:spChg chg="mod">
          <ac:chgData name="Bobby Bruce" userId="3058c8c1-4bfd-455e-878e-43f1fa6ea2d1" providerId="ADAL" clId="{0602626E-19DC-1A4E-930D-A51F585C960A}" dt="2024-02-15T20:02:24.698" v="3236" actId="1076"/>
          <ac:spMkLst>
            <pc:docMk/>
            <pc:sldMk cId="1747934938" sldId="395"/>
            <ac:spMk id="5" creationId="{9D62CC07-D678-CFE7-1FF5-38E0B81F922C}"/>
          </ac:spMkLst>
        </pc:spChg>
        <pc:spChg chg="del">
          <ac:chgData name="Bobby Bruce" userId="3058c8c1-4bfd-455e-878e-43f1fa6ea2d1" providerId="ADAL" clId="{0602626E-19DC-1A4E-930D-A51F585C960A}" dt="2024-02-15T20:02:28.927" v="3237" actId="478"/>
          <ac:spMkLst>
            <pc:docMk/>
            <pc:sldMk cId="1747934938" sldId="395"/>
            <ac:spMk id="18" creationId="{5C4988AF-41D8-E30D-9A43-99B726AA7A5D}"/>
          </ac:spMkLst>
        </pc:spChg>
        <pc:spChg chg="del">
          <ac:chgData name="Bobby Bruce" userId="3058c8c1-4bfd-455e-878e-43f1fa6ea2d1" providerId="ADAL" clId="{0602626E-19DC-1A4E-930D-A51F585C960A}" dt="2024-02-15T20:02:28.927" v="3237" actId="478"/>
          <ac:spMkLst>
            <pc:docMk/>
            <pc:sldMk cId="1747934938" sldId="395"/>
            <ac:spMk id="19" creationId="{4F397AF4-5E2E-0006-3360-D221213A282F}"/>
          </ac:spMkLst>
        </pc:spChg>
        <pc:spChg chg="del">
          <ac:chgData name="Bobby Bruce" userId="3058c8c1-4bfd-455e-878e-43f1fa6ea2d1" providerId="ADAL" clId="{0602626E-19DC-1A4E-930D-A51F585C960A}" dt="2024-02-15T20:02:28.927" v="3237" actId="478"/>
          <ac:spMkLst>
            <pc:docMk/>
            <pc:sldMk cId="1747934938" sldId="395"/>
            <ac:spMk id="20" creationId="{18DA002D-48FE-F343-E6DD-2FDED49078E1}"/>
          </ac:spMkLst>
        </pc:spChg>
        <pc:spChg chg="del">
          <ac:chgData name="Bobby Bruce" userId="3058c8c1-4bfd-455e-878e-43f1fa6ea2d1" providerId="ADAL" clId="{0602626E-19DC-1A4E-930D-A51F585C960A}" dt="2024-02-15T20:02:28.927" v="3237" actId="478"/>
          <ac:spMkLst>
            <pc:docMk/>
            <pc:sldMk cId="1747934938" sldId="395"/>
            <ac:spMk id="21" creationId="{2ED231CE-6911-7930-EFB9-EC099B10C9B3}"/>
          </ac:spMkLst>
        </pc:spChg>
        <pc:spChg chg="del">
          <ac:chgData name="Bobby Bruce" userId="3058c8c1-4bfd-455e-878e-43f1fa6ea2d1" providerId="ADAL" clId="{0602626E-19DC-1A4E-930D-A51F585C960A}" dt="2024-02-15T20:02:28.927" v="3237" actId="478"/>
          <ac:spMkLst>
            <pc:docMk/>
            <pc:sldMk cId="1747934938" sldId="395"/>
            <ac:spMk id="22" creationId="{283446EB-FF81-E2C6-90B7-922F3C0C64B3}"/>
          </ac:spMkLst>
        </pc:spChg>
        <pc:spChg chg="del">
          <ac:chgData name="Bobby Bruce" userId="3058c8c1-4bfd-455e-878e-43f1fa6ea2d1" providerId="ADAL" clId="{0602626E-19DC-1A4E-930D-A51F585C960A}" dt="2024-02-15T20:02:28.927" v="3237" actId="478"/>
          <ac:spMkLst>
            <pc:docMk/>
            <pc:sldMk cId="1747934938" sldId="395"/>
            <ac:spMk id="23" creationId="{67155638-942B-1090-9E8A-F8A4D278E9D4}"/>
          </ac:spMkLst>
        </pc:spChg>
        <pc:spChg chg="del">
          <ac:chgData name="Bobby Bruce" userId="3058c8c1-4bfd-455e-878e-43f1fa6ea2d1" providerId="ADAL" clId="{0602626E-19DC-1A4E-930D-A51F585C960A}" dt="2024-02-15T20:02:28.927" v="3237" actId="478"/>
          <ac:spMkLst>
            <pc:docMk/>
            <pc:sldMk cId="1747934938" sldId="395"/>
            <ac:spMk id="56" creationId="{A606A286-962D-2EB3-A3A8-5D6C2EB4A725}"/>
          </ac:spMkLst>
        </pc:spChg>
        <pc:spChg chg="del">
          <ac:chgData name="Bobby Bruce" userId="3058c8c1-4bfd-455e-878e-43f1fa6ea2d1" providerId="ADAL" clId="{0602626E-19DC-1A4E-930D-A51F585C960A}" dt="2024-02-15T20:02:28.927" v="3237" actId="478"/>
          <ac:spMkLst>
            <pc:docMk/>
            <pc:sldMk cId="1747934938" sldId="395"/>
            <ac:spMk id="60" creationId="{88C15E5C-1225-62F1-78A9-448D44518B90}"/>
          </ac:spMkLst>
        </pc:spChg>
        <pc:picChg chg="del">
          <ac:chgData name="Bobby Bruce" userId="3058c8c1-4bfd-455e-878e-43f1fa6ea2d1" providerId="ADAL" clId="{0602626E-19DC-1A4E-930D-A51F585C960A}" dt="2024-02-15T20:02:28.927" v="3237" actId="478"/>
          <ac:picMkLst>
            <pc:docMk/>
            <pc:sldMk cId="1747934938" sldId="395"/>
            <ac:picMk id="9" creationId="{724280BC-0425-14C9-EA57-3C754DB7191C}"/>
          </ac:picMkLst>
        </pc:picChg>
        <pc:picChg chg="del">
          <ac:chgData name="Bobby Bruce" userId="3058c8c1-4bfd-455e-878e-43f1fa6ea2d1" providerId="ADAL" clId="{0602626E-19DC-1A4E-930D-A51F585C960A}" dt="2024-02-15T20:02:28.927" v="3237" actId="478"/>
          <ac:picMkLst>
            <pc:docMk/>
            <pc:sldMk cId="1747934938" sldId="395"/>
            <ac:picMk id="11" creationId="{B74E1ED8-95F2-0AAC-A77F-09778FCC5897}"/>
          </ac:picMkLst>
        </pc:picChg>
        <pc:picChg chg="del">
          <ac:chgData name="Bobby Bruce" userId="3058c8c1-4bfd-455e-878e-43f1fa6ea2d1" providerId="ADAL" clId="{0602626E-19DC-1A4E-930D-A51F585C960A}" dt="2024-02-15T20:02:28.927" v="3237" actId="478"/>
          <ac:picMkLst>
            <pc:docMk/>
            <pc:sldMk cId="1747934938" sldId="395"/>
            <ac:picMk id="13" creationId="{AD072AAD-3C42-166C-399F-3A7494E29757}"/>
          </ac:picMkLst>
        </pc:picChg>
        <pc:picChg chg="del">
          <ac:chgData name="Bobby Bruce" userId="3058c8c1-4bfd-455e-878e-43f1fa6ea2d1" providerId="ADAL" clId="{0602626E-19DC-1A4E-930D-A51F585C960A}" dt="2024-02-15T20:02:28.927" v="3237" actId="478"/>
          <ac:picMkLst>
            <pc:docMk/>
            <pc:sldMk cId="1747934938" sldId="395"/>
            <ac:picMk id="17" creationId="{587476CA-5607-AA8D-404A-42AF5F880FAD}"/>
          </ac:picMkLst>
        </pc:picChg>
        <pc:cxnChg chg="del mod">
          <ac:chgData name="Bobby Bruce" userId="3058c8c1-4bfd-455e-878e-43f1fa6ea2d1" providerId="ADAL" clId="{0602626E-19DC-1A4E-930D-A51F585C960A}" dt="2024-02-15T20:02:28.927" v="3237" actId="478"/>
          <ac:cxnSpMkLst>
            <pc:docMk/>
            <pc:sldMk cId="1747934938" sldId="395"/>
            <ac:cxnSpMk id="25" creationId="{CE788AF8-BA66-D4AF-3E14-9C607C93A7BE}"/>
          </ac:cxnSpMkLst>
        </pc:cxnChg>
        <pc:cxnChg chg="del mod">
          <ac:chgData name="Bobby Bruce" userId="3058c8c1-4bfd-455e-878e-43f1fa6ea2d1" providerId="ADAL" clId="{0602626E-19DC-1A4E-930D-A51F585C960A}" dt="2024-02-15T20:02:28.927" v="3237" actId="478"/>
          <ac:cxnSpMkLst>
            <pc:docMk/>
            <pc:sldMk cId="1747934938" sldId="395"/>
            <ac:cxnSpMk id="26" creationId="{018EA25B-298A-5FA4-466C-9259DB41FB07}"/>
          </ac:cxnSpMkLst>
        </pc:cxnChg>
        <pc:cxnChg chg="del mod">
          <ac:chgData name="Bobby Bruce" userId="3058c8c1-4bfd-455e-878e-43f1fa6ea2d1" providerId="ADAL" clId="{0602626E-19DC-1A4E-930D-A51F585C960A}" dt="2024-02-15T20:02:28.927" v="3237" actId="478"/>
          <ac:cxnSpMkLst>
            <pc:docMk/>
            <pc:sldMk cId="1747934938" sldId="395"/>
            <ac:cxnSpMk id="29" creationId="{C3E5879A-B20B-91C6-6DC2-CB74D45F4FE2}"/>
          </ac:cxnSpMkLst>
        </pc:cxnChg>
        <pc:cxnChg chg="del">
          <ac:chgData name="Bobby Bruce" userId="3058c8c1-4bfd-455e-878e-43f1fa6ea2d1" providerId="ADAL" clId="{0602626E-19DC-1A4E-930D-A51F585C960A}" dt="2024-02-15T20:02:28.927" v="3237" actId="478"/>
          <ac:cxnSpMkLst>
            <pc:docMk/>
            <pc:sldMk cId="1747934938" sldId="395"/>
            <ac:cxnSpMk id="32" creationId="{DD4E4C3D-5CF1-0498-7485-C4C38402E95A}"/>
          </ac:cxnSpMkLst>
        </pc:cxnChg>
        <pc:cxnChg chg="del mod">
          <ac:chgData name="Bobby Bruce" userId="3058c8c1-4bfd-455e-878e-43f1fa6ea2d1" providerId="ADAL" clId="{0602626E-19DC-1A4E-930D-A51F585C960A}" dt="2024-02-15T20:02:28.927" v="3237" actId="478"/>
          <ac:cxnSpMkLst>
            <pc:docMk/>
            <pc:sldMk cId="1747934938" sldId="395"/>
            <ac:cxnSpMk id="36" creationId="{B831226C-B257-628D-BA64-3DAFCEFD9EA3}"/>
          </ac:cxnSpMkLst>
        </pc:cxnChg>
        <pc:cxnChg chg="del mod">
          <ac:chgData name="Bobby Bruce" userId="3058c8c1-4bfd-455e-878e-43f1fa6ea2d1" providerId="ADAL" clId="{0602626E-19DC-1A4E-930D-A51F585C960A}" dt="2024-02-15T20:02:28.927" v="3237" actId="478"/>
          <ac:cxnSpMkLst>
            <pc:docMk/>
            <pc:sldMk cId="1747934938" sldId="395"/>
            <ac:cxnSpMk id="41" creationId="{2D0D93A2-5857-4EA1-3221-9A5939A10E11}"/>
          </ac:cxnSpMkLst>
        </pc:cxnChg>
        <pc:cxnChg chg="del mod">
          <ac:chgData name="Bobby Bruce" userId="3058c8c1-4bfd-455e-878e-43f1fa6ea2d1" providerId="ADAL" clId="{0602626E-19DC-1A4E-930D-A51F585C960A}" dt="2024-02-15T20:02:28.927" v="3237" actId="478"/>
          <ac:cxnSpMkLst>
            <pc:docMk/>
            <pc:sldMk cId="1747934938" sldId="395"/>
            <ac:cxnSpMk id="44" creationId="{AB91907E-4D61-3C62-9BA6-7AC3DE35F491}"/>
          </ac:cxnSpMkLst>
        </pc:cxnChg>
        <pc:cxnChg chg="del mod">
          <ac:chgData name="Bobby Bruce" userId="3058c8c1-4bfd-455e-878e-43f1fa6ea2d1" providerId="ADAL" clId="{0602626E-19DC-1A4E-930D-A51F585C960A}" dt="2024-02-15T20:02:28.927" v="3237" actId="478"/>
          <ac:cxnSpMkLst>
            <pc:docMk/>
            <pc:sldMk cId="1747934938" sldId="395"/>
            <ac:cxnSpMk id="48" creationId="{F7413623-031A-38BF-DCAC-F8E41F86A56F}"/>
          </ac:cxnSpMkLst>
        </pc:cxnChg>
        <pc:cxnChg chg="del mod">
          <ac:chgData name="Bobby Bruce" userId="3058c8c1-4bfd-455e-878e-43f1fa6ea2d1" providerId="ADAL" clId="{0602626E-19DC-1A4E-930D-A51F585C960A}" dt="2024-02-15T20:02:28.927" v="3237" actId="478"/>
          <ac:cxnSpMkLst>
            <pc:docMk/>
            <pc:sldMk cId="1747934938" sldId="395"/>
            <ac:cxnSpMk id="57" creationId="{9B051AED-FEB2-D5B6-0390-E7BFC34A8325}"/>
          </ac:cxnSpMkLst>
        </pc:cxnChg>
        <pc:cxnChg chg="del mod">
          <ac:chgData name="Bobby Bruce" userId="3058c8c1-4bfd-455e-878e-43f1fa6ea2d1" providerId="ADAL" clId="{0602626E-19DC-1A4E-930D-A51F585C960A}" dt="2024-02-15T20:02:28.927" v="3237" actId="478"/>
          <ac:cxnSpMkLst>
            <pc:docMk/>
            <pc:sldMk cId="1747934938" sldId="395"/>
            <ac:cxnSpMk id="64" creationId="{AFA53209-B806-EAB2-AF92-EA67538BF47C}"/>
          </ac:cxnSpMkLst>
        </pc:cxnChg>
      </pc:sldChg>
      <pc:sldChg chg="modSp add mod">
        <pc:chgData name="Bobby Bruce" userId="3058c8c1-4bfd-455e-878e-43f1fa6ea2d1" providerId="ADAL" clId="{0602626E-19DC-1A4E-930D-A51F585C960A}" dt="2024-02-15T22:47:48.138" v="4544" actId="14100"/>
        <pc:sldMkLst>
          <pc:docMk/>
          <pc:sldMk cId="1172840110" sldId="396"/>
        </pc:sldMkLst>
        <pc:spChg chg="mod">
          <ac:chgData name="Bobby Bruce" userId="3058c8c1-4bfd-455e-878e-43f1fa6ea2d1" providerId="ADAL" clId="{0602626E-19DC-1A4E-930D-A51F585C960A}" dt="2024-02-15T22:47:48.138" v="4544" actId="14100"/>
          <ac:spMkLst>
            <pc:docMk/>
            <pc:sldMk cId="1172840110" sldId="396"/>
            <ac:spMk id="6" creationId="{1986D874-D696-2EE8-6213-E000BD3E74C4}"/>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Seconds</a:t>
            </a:r>
            <a:r>
              <a:rPr lang="en-US" baseline="0" dirty="0"/>
              <a:t> taken to complete execution of Matrix-Multiply</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Atomic</c:v>
                </c:pt>
              </c:strCache>
            </c:strRef>
          </c:tx>
          <c:spPr>
            <a:solidFill>
              <a:schemeClr val="accent1"/>
            </a:solidFill>
            <a:ln>
              <a:noFill/>
            </a:ln>
            <a:effectLst/>
          </c:spPr>
          <c:invertIfNegative val="0"/>
          <c:cat>
            <c:numRef>
              <c:f>Sheet1!$A$2</c:f>
              <c:numCache>
                <c:formatCode>General</c:formatCode>
                <c:ptCount val="1"/>
              </c:numCache>
            </c:numRef>
          </c:cat>
          <c:val>
            <c:numRef>
              <c:f>Sheet1!$B$2</c:f>
              <c:numCache>
                <c:formatCode>General</c:formatCode>
                <c:ptCount val="1"/>
                <c:pt idx="0">
                  <c:v>8</c:v>
                </c:pt>
              </c:numCache>
            </c:numRef>
          </c:val>
          <c:extLst>
            <c:ext xmlns:c16="http://schemas.microsoft.com/office/drawing/2014/chart" uri="{C3380CC4-5D6E-409C-BE32-E72D297353CC}">
              <c16:uniqueId val="{00000000-8CB2-6D42-AE73-074DF2A51793}"/>
            </c:ext>
          </c:extLst>
        </c:ser>
        <c:ser>
          <c:idx val="1"/>
          <c:order val="1"/>
          <c:tx>
            <c:strRef>
              <c:f>Sheet1!$C$1</c:f>
              <c:strCache>
                <c:ptCount val="1"/>
                <c:pt idx="0">
                  <c:v>Timing</c:v>
                </c:pt>
              </c:strCache>
            </c:strRef>
          </c:tx>
          <c:spPr>
            <a:solidFill>
              <a:schemeClr val="accent2"/>
            </a:solidFill>
            <a:ln>
              <a:noFill/>
            </a:ln>
            <a:effectLst/>
          </c:spPr>
          <c:invertIfNegative val="0"/>
          <c:cat>
            <c:numRef>
              <c:f>Sheet1!$A$2</c:f>
              <c:numCache>
                <c:formatCode>General</c:formatCode>
                <c:ptCount val="1"/>
              </c:numCache>
            </c:numRef>
          </c:cat>
          <c:val>
            <c:numRef>
              <c:f>Sheet1!$C$2</c:f>
              <c:numCache>
                <c:formatCode>General</c:formatCode>
                <c:ptCount val="1"/>
                <c:pt idx="0">
                  <c:v>44</c:v>
                </c:pt>
              </c:numCache>
            </c:numRef>
          </c:val>
          <c:extLst>
            <c:ext xmlns:c16="http://schemas.microsoft.com/office/drawing/2014/chart" uri="{C3380CC4-5D6E-409C-BE32-E72D297353CC}">
              <c16:uniqueId val="{00000001-8CB2-6D42-AE73-074DF2A51793}"/>
            </c:ext>
          </c:extLst>
        </c:ser>
        <c:ser>
          <c:idx val="2"/>
          <c:order val="2"/>
          <c:tx>
            <c:strRef>
              <c:f>Sheet1!$D$1</c:f>
              <c:strCache>
                <c:ptCount val="1"/>
                <c:pt idx="0">
                  <c:v>O3</c:v>
                </c:pt>
              </c:strCache>
            </c:strRef>
          </c:tx>
          <c:spPr>
            <a:solidFill>
              <a:schemeClr val="accent3"/>
            </a:solidFill>
            <a:ln>
              <a:noFill/>
            </a:ln>
            <a:effectLst/>
          </c:spPr>
          <c:invertIfNegative val="0"/>
          <c:cat>
            <c:numRef>
              <c:f>Sheet1!$A$2</c:f>
              <c:numCache>
                <c:formatCode>General</c:formatCode>
                <c:ptCount val="1"/>
              </c:numCache>
            </c:numRef>
          </c:cat>
          <c:val>
            <c:numRef>
              <c:f>Sheet1!$D$2</c:f>
              <c:numCache>
                <c:formatCode>General</c:formatCode>
                <c:ptCount val="1"/>
                <c:pt idx="0">
                  <c:v>110</c:v>
                </c:pt>
              </c:numCache>
            </c:numRef>
          </c:val>
          <c:extLst>
            <c:ext xmlns:c16="http://schemas.microsoft.com/office/drawing/2014/chart" uri="{C3380CC4-5D6E-409C-BE32-E72D297353CC}">
              <c16:uniqueId val="{00000002-8CB2-6D42-AE73-074DF2A51793}"/>
            </c:ext>
          </c:extLst>
        </c:ser>
        <c:dLbls>
          <c:showLegendKey val="0"/>
          <c:showVal val="0"/>
          <c:showCatName val="0"/>
          <c:showSerName val="0"/>
          <c:showPercent val="0"/>
          <c:showBubbleSize val="0"/>
        </c:dLbls>
        <c:gapWidth val="150"/>
        <c:axId val="1304212767"/>
        <c:axId val="1396892063"/>
      </c:barChart>
      <c:catAx>
        <c:axId val="130421276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96892063"/>
        <c:crosses val="autoZero"/>
        <c:auto val="1"/>
        <c:lblAlgn val="ctr"/>
        <c:lblOffset val="100"/>
        <c:noMultiLvlLbl val="0"/>
      </c:catAx>
      <c:valAx>
        <c:axId val="13968920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042127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5EF493-FC83-B744-A676-20CABD388B0A}" type="datetimeFigureOut">
              <a:rPr lang="en-US" smtClean="0"/>
              <a:t>3/2/24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64EC66-BC2C-1440-A8F6-5217000431FF}" type="slidenum">
              <a:rPr lang="en-US" smtClean="0"/>
              <a:t>‹#›</a:t>
            </a:fld>
            <a:endParaRPr lang="en-US"/>
          </a:p>
        </p:txBody>
      </p:sp>
    </p:spTree>
    <p:extLst>
      <p:ext uri="{BB962C8B-B14F-4D97-AF65-F5344CB8AC3E}">
        <p14:creationId xmlns:p14="http://schemas.microsoft.com/office/powerpoint/2010/main" val="2005994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Harshil and Ivana here, or just remove this slide.</a:t>
            </a:r>
          </a:p>
        </p:txBody>
      </p:sp>
      <p:sp>
        <p:nvSpPr>
          <p:cNvPr id="4" name="Slide Number Placeholder 3"/>
          <p:cNvSpPr>
            <a:spLocks noGrp="1"/>
          </p:cNvSpPr>
          <p:nvPr>
            <p:ph type="sldNum" sz="quarter" idx="5"/>
          </p:nvPr>
        </p:nvSpPr>
        <p:spPr/>
        <p:txBody>
          <a:bodyPr/>
          <a:lstStyle/>
          <a:p>
            <a:fld id="{A564EC66-BC2C-1440-A8F6-5217000431FF}" type="slidenum">
              <a:rPr lang="en-US" smtClean="0"/>
              <a:t>2</a:t>
            </a:fld>
            <a:endParaRPr lang="en-US"/>
          </a:p>
        </p:txBody>
      </p:sp>
    </p:spTree>
    <p:extLst>
      <p:ext uri="{BB962C8B-B14F-4D97-AF65-F5344CB8AC3E}">
        <p14:creationId xmlns:p14="http://schemas.microsoft.com/office/powerpoint/2010/main" val="2671527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64EC66-BC2C-1440-A8F6-5217000431FF}" type="slidenum">
              <a:rPr lang="en-US" smtClean="0"/>
              <a:t>62</a:t>
            </a:fld>
            <a:endParaRPr lang="en-US"/>
          </a:p>
        </p:txBody>
      </p:sp>
    </p:spTree>
    <p:extLst>
      <p:ext uri="{BB962C8B-B14F-4D97-AF65-F5344CB8AC3E}">
        <p14:creationId xmlns:p14="http://schemas.microsoft.com/office/powerpoint/2010/main" val="2383991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changing TIMING to atomic in our example and how that may improve things.</a:t>
            </a:r>
          </a:p>
        </p:txBody>
      </p:sp>
      <p:sp>
        <p:nvSpPr>
          <p:cNvPr id="4" name="Slide Number Placeholder 3"/>
          <p:cNvSpPr>
            <a:spLocks noGrp="1"/>
          </p:cNvSpPr>
          <p:nvPr>
            <p:ph type="sldNum" sz="quarter" idx="5"/>
          </p:nvPr>
        </p:nvSpPr>
        <p:spPr/>
        <p:txBody>
          <a:bodyPr/>
          <a:lstStyle/>
          <a:p>
            <a:fld id="{A564EC66-BC2C-1440-A8F6-5217000431FF}" type="slidenum">
              <a:rPr lang="en-US" smtClean="0"/>
              <a:t>65</a:t>
            </a:fld>
            <a:endParaRPr lang="en-US"/>
          </a:p>
        </p:txBody>
      </p:sp>
    </p:spTree>
    <p:extLst>
      <p:ext uri="{BB962C8B-B14F-4D97-AF65-F5344CB8AC3E}">
        <p14:creationId xmlns:p14="http://schemas.microsoft.com/office/powerpoint/2010/main" val="1586236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changing TIMING to atomic in our example and how that may improve things.</a:t>
            </a:r>
          </a:p>
        </p:txBody>
      </p:sp>
      <p:sp>
        <p:nvSpPr>
          <p:cNvPr id="4" name="Slide Number Placeholder 3"/>
          <p:cNvSpPr>
            <a:spLocks noGrp="1"/>
          </p:cNvSpPr>
          <p:nvPr>
            <p:ph type="sldNum" sz="quarter" idx="5"/>
          </p:nvPr>
        </p:nvSpPr>
        <p:spPr/>
        <p:txBody>
          <a:bodyPr/>
          <a:lstStyle/>
          <a:p>
            <a:fld id="{A564EC66-BC2C-1440-A8F6-5217000431FF}" type="slidenum">
              <a:rPr lang="en-US" smtClean="0"/>
              <a:t>66</a:t>
            </a:fld>
            <a:endParaRPr lang="en-US"/>
          </a:p>
        </p:txBody>
      </p:sp>
    </p:spTree>
    <p:extLst>
      <p:ext uri="{BB962C8B-B14F-4D97-AF65-F5344CB8AC3E}">
        <p14:creationId xmlns:p14="http://schemas.microsoft.com/office/powerpoint/2010/main" val="2543285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changing TIMING to atomic in our example and how that may improve things.</a:t>
            </a:r>
          </a:p>
        </p:txBody>
      </p:sp>
      <p:sp>
        <p:nvSpPr>
          <p:cNvPr id="4" name="Slide Number Placeholder 3"/>
          <p:cNvSpPr>
            <a:spLocks noGrp="1"/>
          </p:cNvSpPr>
          <p:nvPr>
            <p:ph type="sldNum" sz="quarter" idx="5"/>
          </p:nvPr>
        </p:nvSpPr>
        <p:spPr/>
        <p:txBody>
          <a:bodyPr/>
          <a:lstStyle/>
          <a:p>
            <a:fld id="{A564EC66-BC2C-1440-A8F6-5217000431FF}" type="slidenum">
              <a:rPr lang="en-US" smtClean="0"/>
              <a:t>67</a:t>
            </a:fld>
            <a:endParaRPr lang="en-US"/>
          </a:p>
        </p:txBody>
      </p:sp>
    </p:spTree>
    <p:extLst>
      <p:ext uri="{BB962C8B-B14F-4D97-AF65-F5344CB8AC3E}">
        <p14:creationId xmlns:p14="http://schemas.microsoft.com/office/powerpoint/2010/main" val="49391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changing TIMING to atomic in our example and how that may improve things.</a:t>
            </a:r>
          </a:p>
        </p:txBody>
      </p:sp>
      <p:sp>
        <p:nvSpPr>
          <p:cNvPr id="4" name="Slide Number Placeholder 3"/>
          <p:cNvSpPr>
            <a:spLocks noGrp="1"/>
          </p:cNvSpPr>
          <p:nvPr>
            <p:ph type="sldNum" sz="quarter" idx="5"/>
          </p:nvPr>
        </p:nvSpPr>
        <p:spPr/>
        <p:txBody>
          <a:bodyPr/>
          <a:lstStyle/>
          <a:p>
            <a:fld id="{A564EC66-BC2C-1440-A8F6-5217000431FF}" type="slidenum">
              <a:rPr lang="en-US" smtClean="0"/>
              <a:t>68</a:t>
            </a:fld>
            <a:endParaRPr lang="en-US"/>
          </a:p>
        </p:txBody>
      </p:sp>
    </p:spTree>
    <p:extLst>
      <p:ext uri="{BB962C8B-B14F-4D97-AF65-F5344CB8AC3E}">
        <p14:creationId xmlns:p14="http://schemas.microsoft.com/office/powerpoint/2010/main" val="1851697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changing TIMING to atomic in our example and how that may improve things.</a:t>
            </a:r>
          </a:p>
        </p:txBody>
      </p:sp>
      <p:sp>
        <p:nvSpPr>
          <p:cNvPr id="4" name="Slide Number Placeholder 3"/>
          <p:cNvSpPr>
            <a:spLocks noGrp="1"/>
          </p:cNvSpPr>
          <p:nvPr>
            <p:ph type="sldNum" sz="quarter" idx="5"/>
          </p:nvPr>
        </p:nvSpPr>
        <p:spPr/>
        <p:txBody>
          <a:bodyPr/>
          <a:lstStyle/>
          <a:p>
            <a:fld id="{A564EC66-BC2C-1440-A8F6-5217000431FF}" type="slidenum">
              <a:rPr lang="en-US" smtClean="0"/>
              <a:t>69</a:t>
            </a:fld>
            <a:endParaRPr lang="en-US"/>
          </a:p>
        </p:txBody>
      </p:sp>
    </p:spTree>
    <p:extLst>
      <p:ext uri="{BB962C8B-B14F-4D97-AF65-F5344CB8AC3E}">
        <p14:creationId xmlns:p14="http://schemas.microsoft.com/office/powerpoint/2010/main" val="2573001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64EC66-BC2C-1440-A8F6-5217000431FF}" type="slidenum">
              <a:rPr lang="en-US" smtClean="0"/>
              <a:t>70</a:t>
            </a:fld>
            <a:endParaRPr lang="en-US"/>
          </a:p>
        </p:txBody>
      </p:sp>
    </p:spTree>
    <p:extLst>
      <p:ext uri="{BB962C8B-B14F-4D97-AF65-F5344CB8AC3E}">
        <p14:creationId xmlns:p14="http://schemas.microsoft.com/office/powerpoint/2010/main" val="1397215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64EC66-BC2C-1440-A8F6-5217000431FF}" type="slidenum">
              <a:rPr lang="en-US" smtClean="0"/>
              <a:t>71</a:t>
            </a:fld>
            <a:endParaRPr lang="en-US"/>
          </a:p>
        </p:txBody>
      </p:sp>
    </p:spTree>
    <p:extLst>
      <p:ext uri="{BB962C8B-B14F-4D97-AF65-F5344CB8AC3E}">
        <p14:creationId xmlns:p14="http://schemas.microsoft.com/office/powerpoint/2010/main" val="3224572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 KVM mode (if I can)</a:t>
            </a:r>
          </a:p>
        </p:txBody>
      </p:sp>
      <p:sp>
        <p:nvSpPr>
          <p:cNvPr id="4" name="Slide Number Placeholder 3"/>
          <p:cNvSpPr>
            <a:spLocks noGrp="1"/>
          </p:cNvSpPr>
          <p:nvPr>
            <p:ph type="sldNum" sz="quarter" idx="5"/>
          </p:nvPr>
        </p:nvSpPr>
        <p:spPr/>
        <p:txBody>
          <a:bodyPr/>
          <a:lstStyle/>
          <a:p>
            <a:fld id="{A564EC66-BC2C-1440-A8F6-5217000431FF}" type="slidenum">
              <a:rPr lang="en-US" smtClean="0"/>
              <a:t>72</a:t>
            </a:fld>
            <a:endParaRPr lang="en-US"/>
          </a:p>
        </p:txBody>
      </p:sp>
    </p:spTree>
    <p:extLst>
      <p:ext uri="{BB962C8B-B14F-4D97-AF65-F5344CB8AC3E}">
        <p14:creationId xmlns:p14="http://schemas.microsoft.com/office/powerpoint/2010/main" val="1647137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there’s a completed example here under “materials-completed/05-creating-simobject"</a:t>
            </a:r>
          </a:p>
        </p:txBody>
      </p:sp>
      <p:sp>
        <p:nvSpPr>
          <p:cNvPr id="4" name="Slide Number Placeholder 3"/>
          <p:cNvSpPr>
            <a:spLocks noGrp="1"/>
          </p:cNvSpPr>
          <p:nvPr>
            <p:ph type="sldNum" sz="quarter" idx="5"/>
          </p:nvPr>
        </p:nvSpPr>
        <p:spPr/>
        <p:txBody>
          <a:bodyPr/>
          <a:lstStyle/>
          <a:p>
            <a:fld id="{A564EC66-BC2C-1440-A8F6-5217000431FF}" type="slidenum">
              <a:rPr lang="en-US" smtClean="0"/>
              <a:t>89</a:t>
            </a:fld>
            <a:endParaRPr lang="en-US"/>
          </a:p>
        </p:txBody>
      </p:sp>
    </p:spTree>
    <p:extLst>
      <p:ext uri="{BB962C8B-B14F-4D97-AF65-F5344CB8AC3E}">
        <p14:creationId xmlns:p14="http://schemas.microsoft.com/office/powerpoint/2010/main" val="2012645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64EC66-BC2C-1440-A8F6-5217000431FF}" type="slidenum">
              <a:rPr lang="en-US" smtClean="0"/>
              <a:t>3</a:t>
            </a:fld>
            <a:endParaRPr lang="en-US"/>
          </a:p>
        </p:txBody>
      </p:sp>
    </p:spTree>
    <p:extLst>
      <p:ext uri="{BB962C8B-B14F-4D97-AF65-F5344CB8AC3E}">
        <p14:creationId xmlns:p14="http://schemas.microsoft.com/office/powerpoint/2010/main" val="4150391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64EC66-BC2C-1440-A8F6-5217000431FF}" type="slidenum">
              <a:rPr lang="en-US" smtClean="0"/>
              <a:t>91</a:t>
            </a:fld>
            <a:endParaRPr lang="en-US"/>
          </a:p>
        </p:txBody>
      </p:sp>
    </p:spTree>
    <p:extLst>
      <p:ext uri="{BB962C8B-B14F-4D97-AF65-F5344CB8AC3E}">
        <p14:creationId xmlns:p14="http://schemas.microsoft.com/office/powerpoint/2010/main" val="13486362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64EC66-BC2C-1440-A8F6-5217000431FF}" type="slidenum">
              <a:rPr lang="en-US" smtClean="0"/>
              <a:t>97</a:t>
            </a:fld>
            <a:endParaRPr lang="en-US"/>
          </a:p>
        </p:txBody>
      </p:sp>
    </p:spTree>
    <p:extLst>
      <p:ext uri="{BB962C8B-B14F-4D97-AF65-F5344CB8AC3E}">
        <p14:creationId xmlns:p14="http://schemas.microsoft.com/office/powerpoint/2010/main" val="37910812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teach people how to use gem5 so they use gem5.</a:t>
            </a:r>
          </a:p>
          <a:p>
            <a:r>
              <a:rPr lang="en-US" dirty="0"/>
              <a:t>People who use gem5 will want to extend gem5.</a:t>
            </a:r>
          </a:p>
          <a:p>
            <a:r>
              <a:rPr lang="en-US" dirty="0"/>
              <a:t>We hope those people who create useful extensions will contribute</a:t>
            </a:r>
          </a:p>
          <a:p>
            <a:endParaRPr lang="en-US" dirty="0"/>
          </a:p>
          <a:p>
            <a:r>
              <a:rPr lang="en-US" dirty="0"/>
              <a:t>Learn -&gt; Use -&gt; Develop -&gt; Contribute -&gt; Make gem 5 better -&gt; More interest -&gt; Learn</a:t>
            </a:r>
          </a:p>
        </p:txBody>
      </p:sp>
      <p:sp>
        <p:nvSpPr>
          <p:cNvPr id="4" name="Slide Number Placeholder 3"/>
          <p:cNvSpPr>
            <a:spLocks noGrp="1"/>
          </p:cNvSpPr>
          <p:nvPr>
            <p:ph type="sldNum" sz="quarter" idx="5"/>
          </p:nvPr>
        </p:nvSpPr>
        <p:spPr/>
        <p:txBody>
          <a:bodyPr/>
          <a:lstStyle/>
          <a:p>
            <a:fld id="{D8F1D4F6-2977-5B49-9C57-D8310B13CCEC}" type="slidenum">
              <a:rPr lang="en-US" smtClean="0"/>
              <a:t>100</a:t>
            </a:fld>
            <a:endParaRPr lang="en-US"/>
          </a:p>
        </p:txBody>
      </p:sp>
    </p:spTree>
    <p:extLst>
      <p:ext uri="{BB962C8B-B14F-4D97-AF65-F5344CB8AC3E}">
        <p14:creationId xmlns:p14="http://schemas.microsoft.com/office/powerpoint/2010/main" val="3110700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You want to be a good citizen</a:t>
            </a:r>
          </a:p>
          <a:p>
            <a:pPr marL="628650" lvl="1" indent="-171450">
              <a:buFontTx/>
              <a:buChar char="-"/>
            </a:pPr>
            <a:r>
              <a:rPr lang="en-US" dirty="0"/>
              <a:t>You’ve found a bug and have a fix.</a:t>
            </a:r>
          </a:p>
          <a:p>
            <a:pPr marL="628650" lvl="1" indent="-171450">
              <a:buFontTx/>
              <a:buChar char="-"/>
            </a:pPr>
            <a:r>
              <a:rPr lang="en-US" dirty="0"/>
              <a:t>You’ve got a useful feature you think will be of benefit.</a:t>
            </a:r>
          </a:p>
          <a:p>
            <a:pPr marL="171450" lvl="0" indent="-171450">
              <a:buFontTx/>
              <a:buChar char="-"/>
            </a:pPr>
            <a:r>
              <a:rPr lang="en-US" dirty="0"/>
              <a:t>Fame</a:t>
            </a:r>
          </a:p>
          <a:p>
            <a:pPr marL="628650" lvl="1" indent="-171450">
              <a:buFontTx/>
              <a:buChar char="-"/>
            </a:pPr>
            <a:r>
              <a:rPr lang="en-US" dirty="0"/>
              <a:t>Looks good to have contributed to an open source project.</a:t>
            </a:r>
          </a:p>
          <a:p>
            <a:pPr marL="628650" lvl="1" indent="-171450">
              <a:buFontTx/>
              <a:buChar char="-"/>
            </a:pPr>
            <a:r>
              <a:rPr lang="en-US" dirty="0"/>
              <a:t>Some cool architectural concept will get more interest in the community if they can be easily simulated in gem5</a:t>
            </a:r>
          </a:p>
          <a:p>
            <a:pPr marL="171450" lvl="0" indent="-171450">
              <a:buFontTx/>
              <a:buChar char="-"/>
            </a:pPr>
            <a:r>
              <a:rPr lang="en-US" dirty="0"/>
              <a:t>Fortune</a:t>
            </a:r>
          </a:p>
          <a:p>
            <a:pPr marL="628650" lvl="1" indent="-171450">
              <a:buFontTx/>
              <a:buChar char="-"/>
            </a:pPr>
            <a:r>
              <a:rPr lang="en-US" dirty="0"/>
              <a:t>Your company may use gem5 as a critical tool, by engaging in development you can make your company better.</a:t>
            </a:r>
          </a:p>
        </p:txBody>
      </p:sp>
      <p:sp>
        <p:nvSpPr>
          <p:cNvPr id="4" name="Slide Number Placeholder 3"/>
          <p:cNvSpPr>
            <a:spLocks noGrp="1"/>
          </p:cNvSpPr>
          <p:nvPr>
            <p:ph type="sldNum" sz="quarter" idx="5"/>
          </p:nvPr>
        </p:nvSpPr>
        <p:spPr/>
        <p:txBody>
          <a:bodyPr/>
          <a:lstStyle/>
          <a:p>
            <a:fld id="{D8F1D4F6-2977-5B49-9C57-D8310B13CCEC}" type="slidenum">
              <a:rPr lang="en-US" smtClean="0"/>
              <a:t>101</a:t>
            </a:fld>
            <a:endParaRPr lang="en-US"/>
          </a:p>
        </p:txBody>
      </p:sp>
    </p:spTree>
    <p:extLst>
      <p:ext uri="{BB962C8B-B14F-4D97-AF65-F5344CB8AC3E}">
        <p14:creationId xmlns:p14="http://schemas.microsoft.com/office/powerpoint/2010/main" val="27552208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it’s scary</a:t>
            </a:r>
          </a:p>
          <a:p>
            <a:pPr marL="171450" indent="-171450">
              <a:buFontTx/>
              <a:buChar char="-"/>
            </a:pPr>
            <a:r>
              <a:rPr lang="en-US" dirty="0"/>
              <a:t>Very few patches get in “straight away”, most patches submitted will receive feedback and requests for changes before accepting them</a:t>
            </a:r>
          </a:p>
          <a:p>
            <a:pPr marL="171450" indent="-171450">
              <a:buFontTx/>
              <a:buChar char="-"/>
            </a:pPr>
            <a:r>
              <a:rPr lang="en-US" dirty="0"/>
              <a:t>We try our best to keep negative feedback as constructive as possible</a:t>
            </a:r>
          </a:p>
          <a:p>
            <a:pPr marL="171450" indent="-171450">
              <a:buFontTx/>
              <a:buChar char="-"/>
            </a:pPr>
            <a:endParaRPr lang="en-US" dirty="0"/>
          </a:p>
          <a:p>
            <a:pPr marL="171450" indent="-171450">
              <a:buFontTx/>
              <a:buChar char="-"/>
            </a:pPr>
            <a:r>
              <a:rPr lang="en-US" dirty="0"/>
              <a:t>The purpose of this session is to make it all less scary for you.</a:t>
            </a:r>
          </a:p>
        </p:txBody>
      </p:sp>
      <p:sp>
        <p:nvSpPr>
          <p:cNvPr id="4" name="Slide Number Placeholder 3"/>
          <p:cNvSpPr>
            <a:spLocks noGrp="1"/>
          </p:cNvSpPr>
          <p:nvPr>
            <p:ph type="sldNum" sz="quarter" idx="5"/>
          </p:nvPr>
        </p:nvSpPr>
        <p:spPr/>
        <p:txBody>
          <a:bodyPr/>
          <a:lstStyle/>
          <a:p>
            <a:fld id="{D8F1D4F6-2977-5B49-9C57-D8310B13CCEC}" type="slidenum">
              <a:rPr lang="en-US" smtClean="0"/>
              <a:t>102</a:t>
            </a:fld>
            <a:endParaRPr lang="en-US"/>
          </a:p>
        </p:txBody>
      </p:sp>
    </p:spTree>
    <p:extLst>
      <p:ext uri="{BB962C8B-B14F-4D97-AF65-F5344CB8AC3E}">
        <p14:creationId xmlns:p14="http://schemas.microsoft.com/office/powerpoint/2010/main" val="24169916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own changes (bug fixes very welcome)</a:t>
            </a:r>
          </a:p>
          <a:p>
            <a:endParaRPr lang="en-US" dirty="0"/>
          </a:p>
          <a:p>
            <a:r>
              <a:rPr lang="en-US" dirty="0"/>
              <a:t>Check the Jira</a:t>
            </a:r>
          </a:p>
          <a:p>
            <a:endParaRPr lang="en-US" dirty="0"/>
          </a:p>
          <a:p>
            <a:r>
              <a:rPr lang="en-US" dirty="0"/>
              <a:t>Some things we’re always needing more of:</a:t>
            </a:r>
          </a:p>
          <a:p>
            <a:pPr marL="171450" indent="-171450">
              <a:buFontTx/>
              <a:buChar char="-"/>
            </a:pPr>
            <a:r>
              <a:rPr lang="en-US" dirty="0"/>
              <a:t>More tests!</a:t>
            </a:r>
          </a:p>
          <a:p>
            <a:pPr marL="171450" indent="-171450">
              <a:buFontTx/>
              <a:buChar char="-"/>
            </a:pPr>
            <a:r>
              <a:rPr lang="en-US" dirty="0"/>
              <a:t>Incorporation of </a:t>
            </a:r>
            <a:r>
              <a:rPr lang="en-US" dirty="0" err="1"/>
              <a:t>Syscalls</a:t>
            </a:r>
            <a:r>
              <a:rPr lang="en-US" dirty="0"/>
              <a:t> for SE mode</a:t>
            </a:r>
          </a:p>
          <a:p>
            <a:pPr marL="171450" indent="-171450">
              <a:buFontTx/>
              <a:buChar char="-"/>
            </a:pPr>
            <a:r>
              <a:rPr lang="en-US" dirty="0"/>
              <a:t>Unimplemented ISA instructions/extensions</a:t>
            </a:r>
          </a:p>
          <a:p>
            <a:pPr marL="171450" indent="-171450">
              <a:buFontTx/>
              <a:buChar char="-"/>
            </a:pPr>
            <a:r>
              <a:rPr lang="en-US" dirty="0"/>
              <a:t>Useful </a:t>
            </a:r>
            <a:r>
              <a:rPr lang="en-US" dirty="0" err="1"/>
              <a:t>stdlib</a:t>
            </a:r>
            <a:r>
              <a:rPr lang="en-US" dirty="0"/>
              <a:t> components</a:t>
            </a:r>
          </a:p>
          <a:p>
            <a:pPr marL="171450" indent="-171450">
              <a:buFontTx/>
              <a:buChar char="-"/>
            </a:pPr>
            <a:r>
              <a:rPr lang="en-US" dirty="0"/>
              <a:t>Useful gem5 resources</a:t>
            </a:r>
          </a:p>
          <a:p>
            <a:endParaRPr lang="en-US" dirty="0"/>
          </a:p>
          <a:p>
            <a:endParaRPr lang="en-US" dirty="0"/>
          </a:p>
        </p:txBody>
      </p:sp>
      <p:sp>
        <p:nvSpPr>
          <p:cNvPr id="4" name="Slide Number Placeholder 3"/>
          <p:cNvSpPr>
            <a:spLocks noGrp="1"/>
          </p:cNvSpPr>
          <p:nvPr>
            <p:ph type="sldNum" sz="quarter" idx="5"/>
          </p:nvPr>
        </p:nvSpPr>
        <p:spPr/>
        <p:txBody>
          <a:bodyPr/>
          <a:lstStyle/>
          <a:p>
            <a:fld id="{D8F1D4F6-2977-5B49-9C57-D8310B13CCEC}" type="slidenum">
              <a:rPr lang="en-US" smtClean="0"/>
              <a:t>103</a:t>
            </a:fld>
            <a:endParaRPr lang="en-US"/>
          </a:p>
        </p:txBody>
      </p:sp>
    </p:spTree>
    <p:extLst>
      <p:ext uri="{BB962C8B-B14F-4D97-AF65-F5344CB8AC3E}">
        <p14:creationId xmlns:p14="http://schemas.microsoft.com/office/powerpoint/2010/main" val="15401570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own changes (bug fixes very welcome)</a:t>
            </a:r>
          </a:p>
          <a:p>
            <a:endParaRPr lang="en-US" dirty="0"/>
          </a:p>
          <a:p>
            <a:r>
              <a:rPr lang="en-US" dirty="0"/>
              <a:t>Check the Jira</a:t>
            </a:r>
          </a:p>
          <a:p>
            <a:endParaRPr lang="en-US" dirty="0"/>
          </a:p>
          <a:p>
            <a:r>
              <a:rPr lang="en-US" dirty="0"/>
              <a:t>Some things we’re always needing more of:</a:t>
            </a:r>
          </a:p>
          <a:p>
            <a:pPr marL="171450" indent="-171450">
              <a:buFontTx/>
              <a:buChar char="-"/>
            </a:pPr>
            <a:r>
              <a:rPr lang="en-US" dirty="0"/>
              <a:t>More tests!</a:t>
            </a:r>
          </a:p>
          <a:p>
            <a:pPr marL="171450" indent="-171450">
              <a:buFontTx/>
              <a:buChar char="-"/>
            </a:pPr>
            <a:r>
              <a:rPr lang="en-US" dirty="0"/>
              <a:t>Incorporation of </a:t>
            </a:r>
            <a:r>
              <a:rPr lang="en-US" dirty="0" err="1"/>
              <a:t>Syscalls</a:t>
            </a:r>
            <a:r>
              <a:rPr lang="en-US" dirty="0"/>
              <a:t> for SE mode</a:t>
            </a:r>
          </a:p>
          <a:p>
            <a:pPr marL="171450" indent="-171450">
              <a:buFontTx/>
              <a:buChar char="-"/>
            </a:pPr>
            <a:r>
              <a:rPr lang="en-US" dirty="0"/>
              <a:t>Unimplemented ISA instructions/extensions</a:t>
            </a:r>
          </a:p>
          <a:p>
            <a:pPr marL="171450" indent="-171450">
              <a:buFontTx/>
              <a:buChar char="-"/>
            </a:pPr>
            <a:r>
              <a:rPr lang="en-US" dirty="0"/>
              <a:t>Useful </a:t>
            </a:r>
            <a:r>
              <a:rPr lang="en-US" dirty="0" err="1"/>
              <a:t>stdlib</a:t>
            </a:r>
            <a:r>
              <a:rPr lang="en-US" dirty="0"/>
              <a:t> components</a:t>
            </a:r>
          </a:p>
          <a:p>
            <a:pPr marL="171450" indent="-171450">
              <a:buFontTx/>
              <a:buChar char="-"/>
            </a:pPr>
            <a:r>
              <a:rPr lang="en-US" dirty="0"/>
              <a:t>Useful gem5 resources</a:t>
            </a:r>
          </a:p>
          <a:p>
            <a:endParaRPr lang="en-US" dirty="0"/>
          </a:p>
          <a:p>
            <a:endParaRPr lang="en-US" dirty="0"/>
          </a:p>
        </p:txBody>
      </p:sp>
      <p:sp>
        <p:nvSpPr>
          <p:cNvPr id="4" name="Slide Number Placeholder 3"/>
          <p:cNvSpPr>
            <a:spLocks noGrp="1"/>
          </p:cNvSpPr>
          <p:nvPr>
            <p:ph type="sldNum" sz="quarter" idx="5"/>
          </p:nvPr>
        </p:nvSpPr>
        <p:spPr/>
        <p:txBody>
          <a:bodyPr/>
          <a:lstStyle/>
          <a:p>
            <a:fld id="{D8F1D4F6-2977-5B49-9C57-D8310B13CCEC}" type="slidenum">
              <a:rPr lang="en-US" smtClean="0"/>
              <a:t>104</a:t>
            </a:fld>
            <a:endParaRPr lang="en-US"/>
          </a:p>
        </p:txBody>
      </p:sp>
    </p:spTree>
    <p:extLst>
      <p:ext uri="{BB962C8B-B14F-4D97-AF65-F5344CB8AC3E}">
        <p14:creationId xmlns:p14="http://schemas.microsoft.com/office/powerpoint/2010/main" val="30307488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own changes (bug fixes very welcome)</a:t>
            </a:r>
          </a:p>
          <a:p>
            <a:endParaRPr lang="en-US" dirty="0"/>
          </a:p>
          <a:p>
            <a:r>
              <a:rPr lang="en-US" dirty="0"/>
              <a:t>Check the Jira</a:t>
            </a:r>
          </a:p>
          <a:p>
            <a:endParaRPr lang="en-US" dirty="0"/>
          </a:p>
          <a:p>
            <a:r>
              <a:rPr lang="en-US" dirty="0"/>
              <a:t>Some things we’re always needing more of:</a:t>
            </a:r>
          </a:p>
          <a:p>
            <a:pPr marL="171450" indent="-171450">
              <a:buFontTx/>
              <a:buChar char="-"/>
            </a:pPr>
            <a:r>
              <a:rPr lang="en-US" dirty="0"/>
              <a:t>More tests!</a:t>
            </a:r>
          </a:p>
          <a:p>
            <a:pPr marL="171450" indent="-171450">
              <a:buFontTx/>
              <a:buChar char="-"/>
            </a:pPr>
            <a:r>
              <a:rPr lang="en-US" dirty="0"/>
              <a:t>Incorporation of </a:t>
            </a:r>
            <a:r>
              <a:rPr lang="en-US" dirty="0" err="1"/>
              <a:t>Syscalls</a:t>
            </a:r>
            <a:r>
              <a:rPr lang="en-US" dirty="0"/>
              <a:t> for SE mode</a:t>
            </a:r>
          </a:p>
          <a:p>
            <a:pPr marL="171450" indent="-171450">
              <a:buFontTx/>
              <a:buChar char="-"/>
            </a:pPr>
            <a:r>
              <a:rPr lang="en-US" dirty="0"/>
              <a:t>Unimplemented ISA instructions/extensions</a:t>
            </a:r>
          </a:p>
          <a:p>
            <a:pPr marL="171450" indent="-171450">
              <a:buFontTx/>
              <a:buChar char="-"/>
            </a:pPr>
            <a:r>
              <a:rPr lang="en-US" dirty="0"/>
              <a:t>Useful </a:t>
            </a:r>
            <a:r>
              <a:rPr lang="en-US" dirty="0" err="1"/>
              <a:t>stdlib</a:t>
            </a:r>
            <a:r>
              <a:rPr lang="en-US" dirty="0"/>
              <a:t> components</a:t>
            </a:r>
          </a:p>
          <a:p>
            <a:pPr marL="171450" indent="-171450">
              <a:buFontTx/>
              <a:buChar char="-"/>
            </a:pPr>
            <a:r>
              <a:rPr lang="en-US" dirty="0"/>
              <a:t>Useful gem5 resources</a:t>
            </a:r>
          </a:p>
          <a:p>
            <a:endParaRPr lang="en-US" dirty="0"/>
          </a:p>
          <a:p>
            <a:endParaRPr lang="en-US" dirty="0"/>
          </a:p>
        </p:txBody>
      </p:sp>
      <p:sp>
        <p:nvSpPr>
          <p:cNvPr id="4" name="Slide Number Placeholder 3"/>
          <p:cNvSpPr>
            <a:spLocks noGrp="1"/>
          </p:cNvSpPr>
          <p:nvPr>
            <p:ph type="sldNum" sz="quarter" idx="5"/>
          </p:nvPr>
        </p:nvSpPr>
        <p:spPr/>
        <p:txBody>
          <a:bodyPr/>
          <a:lstStyle/>
          <a:p>
            <a:fld id="{D8F1D4F6-2977-5B49-9C57-D8310B13CCEC}" type="slidenum">
              <a:rPr lang="en-US" smtClean="0"/>
              <a:t>105</a:t>
            </a:fld>
            <a:endParaRPr lang="en-US"/>
          </a:p>
        </p:txBody>
      </p:sp>
    </p:spTree>
    <p:extLst>
      <p:ext uri="{BB962C8B-B14F-4D97-AF65-F5344CB8AC3E}">
        <p14:creationId xmlns:p14="http://schemas.microsoft.com/office/powerpoint/2010/main" val="36121154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They don’t need to clone and explain why switch from develop then “my-change” is necessary.</a:t>
            </a:r>
          </a:p>
        </p:txBody>
      </p:sp>
      <p:sp>
        <p:nvSpPr>
          <p:cNvPr id="4" name="Slide Number Placeholder 3"/>
          <p:cNvSpPr>
            <a:spLocks noGrp="1"/>
          </p:cNvSpPr>
          <p:nvPr>
            <p:ph type="sldNum" sz="quarter" idx="5"/>
          </p:nvPr>
        </p:nvSpPr>
        <p:spPr/>
        <p:txBody>
          <a:bodyPr/>
          <a:lstStyle/>
          <a:p>
            <a:fld id="{D8F1D4F6-2977-5B49-9C57-D8310B13CCEC}" type="slidenum">
              <a:rPr lang="en-US" smtClean="0"/>
              <a:t>106</a:t>
            </a:fld>
            <a:endParaRPr lang="en-US"/>
          </a:p>
        </p:txBody>
      </p:sp>
    </p:spTree>
    <p:extLst>
      <p:ext uri="{BB962C8B-B14F-4D97-AF65-F5344CB8AC3E}">
        <p14:creationId xmlns:p14="http://schemas.microsoft.com/office/powerpoint/2010/main" val="37287061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They don’t need to clone and explain why switch from develop then “my-change” is necessary.</a:t>
            </a:r>
          </a:p>
        </p:txBody>
      </p:sp>
      <p:sp>
        <p:nvSpPr>
          <p:cNvPr id="4" name="Slide Number Placeholder 3"/>
          <p:cNvSpPr>
            <a:spLocks noGrp="1"/>
          </p:cNvSpPr>
          <p:nvPr>
            <p:ph type="sldNum" sz="quarter" idx="5"/>
          </p:nvPr>
        </p:nvSpPr>
        <p:spPr/>
        <p:txBody>
          <a:bodyPr/>
          <a:lstStyle/>
          <a:p>
            <a:fld id="{D8F1D4F6-2977-5B49-9C57-D8310B13CCEC}" type="slidenum">
              <a:rPr lang="en-US" smtClean="0"/>
              <a:t>107</a:t>
            </a:fld>
            <a:endParaRPr lang="en-US"/>
          </a:p>
        </p:txBody>
      </p:sp>
    </p:spTree>
    <p:extLst>
      <p:ext uri="{BB962C8B-B14F-4D97-AF65-F5344CB8AC3E}">
        <p14:creationId xmlns:p14="http://schemas.microsoft.com/office/powerpoint/2010/main" val="3388732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64EC66-BC2C-1440-A8F6-5217000431FF}" type="slidenum">
              <a:rPr lang="en-US" smtClean="0"/>
              <a:t>5</a:t>
            </a:fld>
            <a:endParaRPr lang="en-US"/>
          </a:p>
        </p:txBody>
      </p:sp>
    </p:spTree>
    <p:extLst>
      <p:ext uri="{BB962C8B-B14F-4D97-AF65-F5344CB8AC3E}">
        <p14:creationId xmlns:p14="http://schemas.microsoft.com/office/powerpoint/2010/main" val="7486454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here an example to make a CPP file, emphasize the style guide and point towards resources.</a:t>
            </a:r>
          </a:p>
          <a:p>
            <a:endParaRPr lang="en-US" dirty="0"/>
          </a:p>
          <a:p>
            <a:r>
              <a:rPr lang="en-US" dirty="0"/>
              <a:t>Discuss leaving a comment and the </a:t>
            </a:r>
            <a:r>
              <a:rPr lang="en-US" dirty="0" err="1"/>
              <a:t>Doxygen</a:t>
            </a:r>
            <a:r>
              <a:rPr lang="en-US" dirty="0"/>
              <a:t> website</a:t>
            </a:r>
          </a:p>
        </p:txBody>
      </p:sp>
      <p:sp>
        <p:nvSpPr>
          <p:cNvPr id="4" name="Slide Number Placeholder 3"/>
          <p:cNvSpPr>
            <a:spLocks noGrp="1"/>
          </p:cNvSpPr>
          <p:nvPr>
            <p:ph type="sldNum" sz="quarter" idx="5"/>
          </p:nvPr>
        </p:nvSpPr>
        <p:spPr/>
        <p:txBody>
          <a:bodyPr/>
          <a:lstStyle/>
          <a:p>
            <a:fld id="{D8F1D4F6-2977-5B49-9C57-D8310B13CCEC}" type="slidenum">
              <a:rPr lang="en-US" smtClean="0"/>
              <a:t>108</a:t>
            </a:fld>
            <a:endParaRPr lang="en-US"/>
          </a:p>
        </p:txBody>
      </p:sp>
    </p:spTree>
    <p:extLst>
      <p:ext uri="{BB962C8B-B14F-4D97-AF65-F5344CB8AC3E}">
        <p14:creationId xmlns:p14="http://schemas.microsoft.com/office/powerpoint/2010/main" val="17437487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here an example to make a Python file, emphasize the style guide, show how to make good comments.</a:t>
            </a:r>
          </a:p>
        </p:txBody>
      </p:sp>
      <p:sp>
        <p:nvSpPr>
          <p:cNvPr id="4" name="Slide Number Placeholder 3"/>
          <p:cNvSpPr>
            <a:spLocks noGrp="1"/>
          </p:cNvSpPr>
          <p:nvPr>
            <p:ph type="sldNum" sz="quarter" idx="5"/>
          </p:nvPr>
        </p:nvSpPr>
        <p:spPr/>
        <p:txBody>
          <a:bodyPr/>
          <a:lstStyle/>
          <a:p>
            <a:fld id="{D8F1D4F6-2977-5B49-9C57-D8310B13CCEC}" type="slidenum">
              <a:rPr lang="en-US" smtClean="0"/>
              <a:t>109</a:t>
            </a:fld>
            <a:endParaRPr lang="en-US"/>
          </a:p>
        </p:txBody>
      </p:sp>
    </p:spTree>
    <p:extLst>
      <p:ext uri="{BB962C8B-B14F-4D97-AF65-F5344CB8AC3E}">
        <p14:creationId xmlns:p14="http://schemas.microsoft.com/office/powerpoint/2010/main" val="12223095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here an example to make a Python file, emphasize the style guide, show how to make good comments.</a:t>
            </a:r>
          </a:p>
        </p:txBody>
      </p:sp>
      <p:sp>
        <p:nvSpPr>
          <p:cNvPr id="4" name="Slide Number Placeholder 3"/>
          <p:cNvSpPr>
            <a:spLocks noGrp="1"/>
          </p:cNvSpPr>
          <p:nvPr>
            <p:ph type="sldNum" sz="quarter" idx="5"/>
          </p:nvPr>
        </p:nvSpPr>
        <p:spPr/>
        <p:txBody>
          <a:bodyPr/>
          <a:lstStyle/>
          <a:p>
            <a:fld id="{D8F1D4F6-2977-5B49-9C57-D8310B13CCEC}" type="slidenum">
              <a:rPr lang="en-US" smtClean="0"/>
              <a:t>110</a:t>
            </a:fld>
            <a:endParaRPr lang="en-US"/>
          </a:p>
        </p:txBody>
      </p:sp>
    </p:spTree>
    <p:extLst>
      <p:ext uri="{BB962C8B-B14F-4D97-AF65-F5344CB8AC3E}">
        <p14:creationId xmlns:p14="http://schemas.microsoft.com/office/powerpoint/2010/main" val="32694099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here an example to make a Python file, emphasize the style guide, show how to make good comments.</a:t>
            </a:r>
          </a:p>
        </p:txBody>
      </p:sp>
      <p:sp>
        <p:nvSpPr>
          <p:cNvPr id="4" name="Slide Number Placeholder 3"/>
          <p:cNvSpPr>
            <a:spLocks noGrp="1"/>
          </p:cNvSpPr>
          <p:nvPr>
            <p:ph type="sldNum" sz="quarter" idx="5"/>
          </p:nvPr>
        </p:nvSpPr>
        <p:spPr/>
        <p:txBody>
          <a:bodyPr/>
          <a:lstStyle/>
          <a:p>
            <a:fld id="{D8F1D4F6-2977-5B49-9C57-D8310B13CCEC}" type="slidenum">
              <a:rPr lang="en-US" smtClean="0"/>
              <a:t>111</a:t>
            </a:fld>
            <a:endParaRPr lang="en-US"/>
          </a:p>
        </p:txBody>
      </p:sp>
    </p:spTree>
    <p:extLst>
      <p:ext uri="{BB962C8B-B14F-4D97-AF65-F5344CB8AC3E}">
        <p14:creationId xmlns:p14="http://schemas.microsoft.com/office/powerpoint/2010/main" val="41738141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F1D4F6-2977-5B49-9C57-D8310B13CCEC}" type="slidenum">
              <a:rPr lang="en-US" smtClean="0"/>
              <a:t>112</a:t>
            </a:fld>
            <a:endParaRPr lang="en-US"/>
          </a:p>
        </p:txBody>
      </p:sp>
    </p:spTree>
    <p:extLst>
      <p:ext uri="{BB962C8B-B14F-4D97-AF65-F5344CB8AC3E}">
        <p14:creationId xmlns:p14="http://schemas.microsoft.com/office/powerpoint/2010/main" val="12590450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F1D4F6-2977-5B49-9C57-D8310B13CCEC}" type="slidenum">
              <a:rPr lang="en-US" smtClean="0"/>
              <a:t>113</a:t>
            </a:fld>
            <a:endParaRPr lang="en-US"/>
          </a:p>
        </p:txBody>
      </p:sp>
    </p:spTree>
    <p:extLst>
      <p:ext uri="{BB962C8B-B14F-4D97-AF65-F5344CB8AC3E}">
        <p14:creationId xmlns:p14="http://schemas.microsoft.com/office/powerpoint/2010/main" val="2390661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F1D4F6-2977-5B49-9C57-D8310B13CCEC}" type="slidenum">
              <a:rPr lang="en-US" smtClean="0"/>
              <a:t>114</a:t>
            </a:fld>
            <a:endParaRPr lang="en-US"/>
          </a:p>
        </p:txBody>
      </p:sp>
    </p:spTree>
    <p:extLst>
      <p:ext uri="{BB962C8B-B14F-4D97-AF65-F5344CB8AC3E}">
        <p14:creationId xmlns:p14="http://schemas.microsoft.com/office/powerpoint/2010/main" val="10293275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F1D4F6-2977-5B49-9C57-D8310B13CCEC}" type="slidenum">
              <a:rPr lang="en-US" smtClean="0"/>
              <a:t>115</a:t>
            </a:fld>
            <a:endParaRPr lang="en-US"/>
          </a:p>
        </p:txBody>
      </p:sp>
    </p:spTree>
    <p:extLst>
      <p:ext uri="{BB962C8B-B14F-4D97-AF65-F5344CB8AC3E}">
        <p14:creationId xmlns:p14="http://schemas.microsoft.com/office/powerpoint/2010/main" val="4594193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F1D4F6-2977-5B49-9C57-D8310B13CCEC}" type="slidenum">
              <a:rPr lang="en-US" smtClean="0"/>
              <a:t>116</a:t>
            </a:fld>
            <a:endParaRPr lang="en-US"/>
          </a:p>
        </p:txBody>
      </p:sp>
    </p:spTree>
    <p:extLst>
      <p:ext uri="{BB962C8B-B14F-4D97-AF65-F5344CB8AC3E}">
        <p14:creationId xmlns:p14="http://schemas.microsoft.com/office/powerpoint/2010/main" val="38342544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F1D4F6-2977-5B49-9C57-D8310B13CCEC}" type="slidenum">
              <a:rPr lang="en-US" smtClean="0"/>
              <a:t>117</a:t>
            </a:fld>
            <a:endParaRPr lang="en-US"/>
          </a:p>
        </p:txBody>
      </p:sp>
    </p:spTree>
    <p:extLst>
      <p:ext uri="{BB962C8B-B14F-4D97-AF65-F5344CB8AC3E}">
        <p14:creationId xmlns:p14="http://schemas.microsoft.com/office/powerpoint/2010/main" val="2805651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64EC66-BC2C-1440-A8F6-5217000431FF}" type="slidenum">
              <a:rPr lang="en-US" smtClean="0"/>
              <a:t>6</a:t>
            </a:fld>
            <a:endParaRPr lang="en-US"/>
          </a:p>
        </p:txBody>
      </p:sp>
    </p:spTree>
    <p:extLst>
      <p:ext uri="{BB962C8B-B14F-4D97-AF65-F5344CB8AC3E}">
        <p14:creationId xmlns:p14="http://schemas.microsoft.com/office/powerpoint/2010/main" val="34162560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F1D4F6-2977-5B49-9C57-D8310B13CCEC}" type="slidenum">
              <a:rPr lang="en-US" smtClean="0"/>
              <a:t>118</a:t>
            </a:fld>
            <a:endParaRPr lang="en-US"/>
          </a:p>
        </p:txBody>
      </p:sp>
    </p:spTree>
    <p:extLst>
      <p:ext uri="{BB962C8B-B14F-4D97-AF65-F5344CB8AC3E}">
        <p14:creationId xmlns:p14="http://schemas.microsoft.com/office/powerpoint/2010/main" val="23039789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F1D4F6-2977-5B49-9C57-D8310B13CCEC}" type="slidenum">
              <a:rPr lang="en-US" smtClean="0"/>
              <a:t>119</a:t>
            </a:fld>
            <a:endParaRPr lang="en-US"/>
          </a:p>
        </p:txBody>
      </p:sp>
    </p:spTree>
    <p:extLst>
      <p:ext uri="{BB962C8B-B14F-4D97-AF65-F5344CB8AC3E}">
        <p14:creationId xmlns:p14="http://schemas.microsoft.com/office/powerpoint/2010/main" val="23892025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F1D4F6-2977-5B49-9C57-D8310B13CCEC}" type="slidenum">
              <a:rPr lang="en-US" smtClean="0"/>
              <a:t>120</a:t>
            </a:fld>
            <a:endParaRPr lang="en-US"/>
          </a:p>
        </p:txBody>
      </p:sp>
    </p:spTree>
    <p:extLst>
      <p:ext uri="{BB962C8B-B14F-4D97-AF65-F5344CB8AC3E}">
        <p14:creationId xmlns:p14="http://schemas.microsoft.com/office/powerpoint/2010/main" val="37756655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own changes (bug fixes very welcome)</a:t>
            </a:r>
          </a:p>
          <a:p>
            <a:endParaRPr lang="en-US" dirty="0"/>
          </a:p>
          <a:p>
            <a:r>
              <a:rPr lang="en-US" dirty="0"/>
              <a:t>Check the Jira</a:t>
            </a:r>
          </a:p>
          <a:p>
            <a:endParaRPr lang="en-US" dirty="0"/>
          </a:p>
          <a:p>
            <a:r>
              <a:rPr lang="en-US" dirty="0"/>
              <a:t>Some things we’re always needing more of:</a:t>
            </a:r>
          </a:p>
          <a:p>
            <a:pPr marL="171450" indent="-171450">
              <a:buFontTx/>
              <a:buChar char="-"/>
            </a:pPr>
            <a:r>
              <a:rPr lang="en-US" dirty="0"/>
              <a:t>More tests!</a:t>
            </a:r>
          </a:p>
          <a:p>
            <a:pPr marL="171450" indent="-171450">
              <a:buFontTx/>
              <a:buChar char="-"/>
            </a:pPr>
            <a:r>
              <a:rPr lang="en-US" dirty="0"/>
              <a:t>Incorporation of </a:t>
            </a:r>
            <a:r>
              <a:rPr lang="en-US" dirty="0" err="1"/>
              <a:t>Syscalls</a:t>
            </a:r>
            <a:r>
              <a:rPr lang="en-US" dirty="0"/>
              <a:t> for SE mode</a:t>
            </a:r>
          </a:p>
          <a:p>
            <a:pPr marL="171450" indent="-171450">
              <a:buFontTx/>
              <a:buChar char="-"/>
            </a:pPr>
            <a:r>
              <a:rPr lang="en-US" dirty="0"/>
              <a:t>Unimplemented ISA instructions/extensions</a:t>
            </a:r>
          </a:p>
          <a:p>
            <a:pPr marL="171450" indent="-171450">
              <a:buFontTx/>
              <a:buChar char="-"/>
            </a:pPr>
            <a:r>
              <a:rPr lang="en-US" dirty="0"/>
              <a:t>Useful </a:t>
            </a:r>
            <a:r>
              <a:rPr lang="en-US" dirty="0" err="1"/>
              <a:t>stdlib</a:t>
            </a:r>
            <a:r>
              <a:rPr lang="en-US" dirty="0"/>
              <a:t> components</a:t>
            </a:r>
          </a:p>
          <a:p>
            <a:pPr marL="171450" indent="-171450">
              <a:buFontTx/>
              <a:buChar char="-"/>
            </a:pPr>
            <a:r>
              <a:rPr lang="en-US" dirty="0"/>
              <a:t>Useful gem5 resources</a:t>
            </a:r>
          </a:p>
          <a:p>
            <a:endParaRPr lang="en-US" dirty="0"/>
          </a:p>
          <a:p>
            <a:endParaRPr lang="en-US" dirty="0"/>
          </a:p>
        </p:txBody>
      </p:sp>
      <p:sp>
        <p:nvSpPr>
          <p:cNvPr id="4" name="Slide Number Placeholder 3"/>
          <p:cNvSpPr>
            <a:spLocks noGrp="1"/>
          </p:cNvSpPr>
          <p:nvPr>
            <p:ph type="sldNum" sz="quarter" idx="5"/>
          </p:nvPr>
        </p:nvSpPr>
        <p:spPr/>
        <p:txBody>
          <a:bodyPr/>
          <a:lstStyle/>
          <a:p>
            <a:fld id="{D8F1D4F6-2977-5B49-9C57-D8310B13CCEC}" type="slidenum">
              <a:rPr lang="en-US" smtClean="0"/>
              <a:t>121</a:t>
            </a:fld>
            <a:endParaRPr lang="en-US"/>
          </a:p>
        </p:txBody>
      </p:sp>
    </p:spTree>
    <p:extLst>
      <p:ext uri="{BB962C8B-B14F-4D97-AF65-F5344CB8AC3E}">
        <p14:creationId xmlns:p14="http://schemas.microsoft.com/office/powerpoint/2010/main" val="23081512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own changes (bug fixes very welcome)</a:t>
            </a:r>
          </a:p>
          <a:p>
            <a:endParaRPr lang="en-US" dirty="0"/>
          </a:p>
          <a:p>
            <a:r>
              <a:rPr lang="en-US" dirty="0"/>
              <a:t>Check the Jira</a:t>
            </a:r>
          </a:p>
          <a:p>
            <a:endParaRPr lang="en-US" dirty="0"/>
          </a:p>
          <a:p>
            <a:r>
              <a:rPr lang="en-US" dirty="0"/>
              <a:t>Some things we’re always needing more of:</a:t>
            </a:r>
          </a:p>
          <a:p>
            <a:pPr marL="171450" indent="-171450">
              <a:buFontTx/>
              <a:buChar char="-"/>
            </a:pPr>
            <a:r>
              <a:rPr lang="en-US" dirty="0"/>
              <a:t>More tests!</a:t>
            </a:r>
          </a:p>
          <a:p>
            <a:pPr marL="171450" indent="-171450">
              <a:buFontTx/>
              <a:buChar char="-"/>
            </a:pPr>
            <a:r>
              <a:rPr lang="en-US" dirty="0"/>
              <a:t>Incorporation of </a:t>
            </a:r>
            <a:r>
              <a:rPr lang="en-US" dirty="0" err="1"/>
              <a:t>Syscalls</a:t>
            </a:r>
            <a:r>
              <a:rPr lang="en-US" dirty="0"/>
              <a:t> for SE mode</a:t>
            </a:r>
          </a:p>
          <a:p>
            <a:pPr marL="171450" indent="-171450">
              <a:buFontTx/>
              <a:buChar char="-"/>
            </a:pPr>
            <a:r>
              <a:rPr lang="en-US" dirty="0"/>
              <a:t>Unimplemented ISA instructions/extensions</a:t>
            </a:r>
          </a:p>
          <a:p>
            <a:pPr marL="171450" indent="-171450">
              <a:buFontTx/>
              <a:buChar char="-"/>
            </a:pPr>
            <a:r>
              <a:rPr lang="en-US" dirty="0"/>
              <a:t>Useful </a:t>
            </a:r>
            <a:r>
              <a:rPr lang="en-US" dirty="0" err="1"/>
              <a:t>stdlib</a:t>
            </a:r>
            <a:r>
              <a:rPr lang="en-US" dirty="0"/>
              <a:t> components</a:t>
            </a:r>
          </a:p>
          <a:p>
            <a:pPr marL="171450" indent="-171450">
              <a:buFontTx/>
              <a:buChar char="-"/>
            </a:pPr>
            <a:r>
              <a:rPr lang="en-US" dirty="0"/>
              <a:t>Useful gem5 resources</a:t>
            </a:r>
          </a:p>
          <a:p>
            <a:endParaRPr lang="en-US" dirty="0"/>
          </a:p>
          <a:p>
            <a:endParaRPr lang="en-US" dirty="0"/>
          </a:p>
        </p:txBody>
      </p:sp>
      <p:sp>
        <p:nvSpPr>
          <p:cNvPr id="4" name="Slide Number Placeholder 3"/>
          <p:cNvSpPr>
            <a:spLocks noGrp="1"/>
          </p:cNvSpPr>
          <p:nvPr>
            <p:ph type="sldNum" sz="quarter" idx="5"/>
          </p:nvPr>
        </p:nvSpPr>
        <p:spPr/>
        <p:txBody>
          <a:bodyPr/>
          <a:lstStyle/>
          <a:p>
            <a:fld id="{D8F1D4F6-2977-5B49-9C57-D8310B13CCEC}" type="slidenum">
              <a:rPr lang="en-US" smtClean="0"/>
              <a:t>122</a:t>
            </a:fld>
            <a:endParaRPr lang="en-US"/>
          </a:p>
        </p:txBody>
      </p:sp>
    </p:spTree>
    <p:extLst>
      <p:ext uri="{BB962C8B-B14F-4D97-AF65-F5344CB8AC3E}">
        <p14:creationId xmlns:p14="http://schemas.microsoft.com/office/powerpoint/2010/main" val="656450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F1D4F6-2977-5B49-9C57-D8310B13CCEC}" type="slidenum">
              <a:rPr lang="en-US" smtClean="0"/>
              <a:t>123</a:t>
            </a:fld>
            <a:endParaRPr lang="en-US"/>
          </a:p>
        </p:txBody>
      </p:sp>
    </p:spTree>
    <p:extLst>
      <p:ext uri="{BB962C8B-B14F-4D97-AF65-F5344CB8AC3E}">
        <p14:creationId xmlns:p14="http://schemas.microsoft.com/office/powerpoint/2010/main" val="26955688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F1D4F6-2977-5B49-9C57-D8310B13CCEC}" type="slidenum">
              <a:rPr lang="en-US" smtClean="0"/>
              <a:t>124</a:t>
            </a:fld>
            <a:endParaRPr lang="en-US"/>
          </a:p>
        </p:txBody>
      </p:sp>
    </p:spTree>
    <p:extLst>
      <p:ext uri="{BB962C8B-B14F-4D97-AF65-F5344CB8AC3E}">
        <p14:creationId xmlns:p14="http://schemas.microsoft.com/office/powerpoint/2010/main" val="2489036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animation here.</a:t>
            </a:r>
          </a:p>
        </p:txBody>
      </p:sp>
      <p:sp>
        <p:nvSpPr>
          <p:cNvPr id="4" name="Slide Number Placeholder 3"/>
          <p:cNvSpPr>
            <a:spLocks noGrp="1"/>
          </p:cNvSpPr>
          <p:nvPr>
            <p:ph type="sldNum" sz="quarter" idx="5"/>
          </p:nvPr>
        </p:nvSpPr>
        <p:spPr/>
        <p:txBody>
          <a:bodyPr/>
          <a:lstStyle/>
          <a:p>
            <a:fld id="{A564EC66-BC2C-1440-A8F6-5217000431FF}" type="slidenum">
              <a:rPr lang="en-US" smtClean="0"/>
              <a:t>14</a:t>
            </a:fld>
            <a:endParaRPr lang="en-US"/>
          </a:p>
        </p:txBody>
      </p:sp>
    </p:spTree>
    <p:extLst>
      <p:ext uri="{BB962C8B-B14F-4D97-AF65-F5344CB8AC3E}">
        <p14:creationId xmlns:p14="http://schemas.microsoft.com/office/powerpoint/2010/main" val="3844152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64EC66-BC2C-1440-A8F6-5217000431FF}" type="slidenum">
              <a:rPr lang="en-US" smtClean="0"/>
              <a:t>18</a:t>
            </a:fld>
            <a:endParaRPr lang="en-US"/>
          </a:p>
        </p:txBody>
      </p:sp>
    </p:spTree>
    <p:extLst>
      <p:ext uri="{BB962C8B-B14F-4D97-AF65-F5344CB8AC3E}">
        <p14:creationId xmlns:p14="http://schemas.microsoft.com/office/powerpoint/2010/main" val="919345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64EC66-BC2C-1440-A8F6-5217000431FF}" type="slidenum">
              <a:rPr lang="en-US" smtClean="0"/>
              <a:t>58</a:t>
            </a:fld>
            <a:endParaRPr lang="en-US"/>
          </a:p>
        </p:txBody>
      </p:sp>
    </p:spTree>
    <p:extLst>
      <p:ext uri="{BB962C8B-B14F-4D97-AF65-F5344CB8AC3E}">
        <p14:creationId xmlns:p14="http://schemas.microsoft.com/office/powerpoint/2010/main" val="2081388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Expand here looking up suites on the website, how you can see their contents, etc.</a:t>
            </a:r>
          </a:p>
        </p:txBody>
      </p:sp>
      <p:sp>
        <p:nvSpPr>
          <p:cNvPr id="4" name="Slide Number Placeholder 3"/>
          <p:cNvSpPr>
            <a:spLocks noGrp="1"/>
          </p:cNvSpPr>
          <p:nvPr>
            <p:ph type="sldNum" sz="quarter" idx="5"/>
          </p:nvPr>
        </p:nvSpPr>
        <p:spPr/>
        <p:txBody>
          <a:bodyPr/>
          <a:lstStyle/>
          <a:p>
            <a:fld id="{A564EC66-BC2C-1440-A8F6-5217000431FF}" type="slidenum">
              <a:rPr lang="en-US" smtClean="0"/>
              <a:t>60</a:t>
            </a:fld>
            <a:endParaRPr lang="en-US"/>
          </a:p>
        </p:txBody>
      </p:sp>
    </p:spTree>
    <p:extLst>
      <p:ext uri="{BB962C8B-B14F-4D97-AF65-F5344CB8AC3E}">
        <p14:creationId xmlns:p14="http://schemas.microsoft.com/office/powerpoint/2010/main" val="1559072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more here about the other things we can declare in the `requires` function.</a:t>
            </a:r>
          </a:p>
        </p:txBody>
      </p:sp>
      <p:sp>
        <p:nvSpPr>
          <p:cNvPr id="4" name="Slide Number Placeholder 3"/>
          <p:cNvSpPr>
            <a:spLocks noGrp="1"/>
          </p:cNvSpPr>
          <p:nvPr>
            <p:ph type="sldNum" sz="quarter" idx="5"/>
          </p:nvPr>
        </p:nvSpPr>
        <p:spPr/>
        <p:txBody>
          <a:bodyPr/>
          <a:lstStyle/>
          <a:p>
            <a:fld id="{A564EC66-BC2C-1440-A8F6-5217000431FF}" type="slidenum">
              <a:rPr lang="en-US" smtClean="0"/>
              <a:t>61</a:t>
            </a:fld>
            <a:endParaRPr lang="en-US"/>
          </a:p>
        </p:txBody>
      </p:sp>
    </p:spTree>
    <p:extLst>
      <p:ext uri="{BB962C8B-B14F-4D97-AF65-F5344CB8AC3E}">
        <p14:creationId xmlns:p14="http://schemas.microsoft.com/office/powerpoint/2010/main" val="1649837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A1826-1B3E-4E2E-8D6C-93BCEAA3D6C6}"/>
              </a:ext>
            </a:extLst>
          </p:cNvPr>
          <p:cNvSpPr>
            <a:spLocks noGrp="1"/>
          </p:cNvSpPr>
          <p:nvPr>
            <p:ph type="ctrTitle"/>
          </p:nvPr>
        </p:nvSpPr>
        <p:spPr>
          <a:xfrm>
            <a:off x="2046684" y="1035181"/>
            <a:ext cx="8098632" cy="2085696"/>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AAB5F0CE-1714-4650-9690-5676C06349A0}"/>
              </a:ext>
            </a:extLst>
          </p:cNvPr>
          <p:cNvSpPr>
            <a:spLocks noGrp="1"/>
          </p:cNvSpPr>
          <p:nvPr>
            <p:ph type="subTitle" idx="1"/>
          </p:nvPr>
        </p:nvSpPr>
        <p:spPr>
          <a:xfrm>
            <a:off x="2046684" y="3765724"/>
            <a:ext cx="8098632" cy="1832730"/>
          </a:xfrm>
        </p:spPr>
        <p:txBody>
          <a:bodyPr>
            <a:normAutofit/>
          </a:bodyPr>
          <a:lstStyle>
            <a:lvl1pPr marL="0" indent="0" algn="ctr">
              <a:lnSpc>
                <a:spcPct val="125000"/>
              </a:lnSpc>
              <a:buNone/>
              <a:defRPr sz="2400" i="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D0CA85-BF38-4762-934C-D00F2047C2D1}"/>
              </a:ext>
            </a:extLst>
          </p:cNvPr>
          <p:cNvSpPr>
            <a:spLocks noGrp="1"/>
          </p:cNvSpPr>
          <p:nvPr>
            <p:ph type="dt" sz="half" idx="10"/>
          </p:nvPr>
        </p:nvSpPr>
        <p:spPr/>
        <p:txBody>
          <a:bodyPr/>
          <a:lstStyle/>
          <a:p>
            <a:fld id="{4EC743F4-8769-40B4-85DF-6CB8DE9F66AA}" type="datetimeFigureOut">
              <a:rPr lang="en-US" smtClean="0"/>
              <a:t>3/2/24</a:t>
            </a:fld>
            <a:endParaRPr lang="en-US"/>
          </a:p>
        </p:txBody>
      </p:sp>
      <p:sp>
        <p:nvSpPr>
          <p:cNvPr id="6" name="Slide Number Placeholder 5">
            <a:extLst>
              <a:ext uri="{FF2B5EF4-FFF2-40B4-BE49-F238E27FC236}">
                <a16:creationId xmlns:a16="http://schemas.microsoft.com/office/drawing/2014/main" id="{BB9B94FE-6287-4D49-B0E5-FE9A9BA75A0C}"/>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7" name="Straight Connector 6">
            <a:extLst>
              <a:ext uri="{FF2B5EF4-FFF2-40B4-BE49-F238E27FC236}">
                <a16:creationId xmlns:a16="http://schemas.microsoft.com/office/drawing/2014/main" id="{AE0C0B2A-3FD1-4235-A16E-0ED1E028A93E}"/>
              </a:ext>
            </a:extLst>
          </p:cNvPr>
          <p:cNvCxnSpPr>
            <a:cxnSpLocks/>
          </p:cNvCxnSpPr>
          <p:nvPr/>
        </p:nvCxnSpPr>
        <p:spPr>
          <a:xfrm>
            <a:off x="5826000" y="3402206"/>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708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2DCDEFB5-72EC-C413-6001-A07FB8F1F5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337755" cy="6865901"/>
          </a:xfrm>
          <a:prstGeom prst="rect">
            <a:avLst/>
          </a:prstGeom>
        </p:spPr>
      </p:pic>
      <p:sp>
        <p:nvSpPr>
          <p:cNvPr id="2" name="Title 1">
            <a:extLst>
              <a:ext uri="{FF2B5EF4-FFF2-40B4-BE49-F238E27FC236}">
                <a16:creationId xmlns:a16="http://schemas.microsoft.com/office/drawing/2014/main" id="{BCBA1826-1B3E-4E2E-8D6C-93BCEAA3D6C6}"/>
              </a:ext>
            </a:extLst>
          </p:cNvPr>
          <p:cNvSpPr>
            <a:spLocks noGrp="1"/>
          </p:cNvSpPr>
          <p:nvPr>
            <p:ph type="ctrTitle"/>
          </p:nvPr>
        </p:nvSpPr>
        <p:spPr>
          <a:xfrm>
            <a:off x="6662306" y="1158749"/>
            <a:ext cx="4660184" cy="2085696"/>
          </a:xfrm>
        </p:spPr>
        <p:txBody>
          <a:bodyPr anchor="b">
            <a:normAutofit/>
          </a:bodyPr>
          <a:lstStyle>
            <a:lvl1pPr algn="ctr">
              <a:defRPr sz="4800"/>
            </a:lvl1pPr>
          </a:lstStyle>
          <a:p>
            <a:r>
              <a:rPr lang="en-US" dirty="0"/>
              <a:t>Click to edit Master title style</a:t>
            </a:r>
          </a:p>
        </p:txBody>
      </p:sp>
      <p:sp>
        <p:nvSpPr>
          <p:cNvPr id="3" name="Subtitle 2">
            <a:extLst>
              <a:ext uri="{FF2B5EF4-FFF2-40B4-BE49-F238E27FC236}">
                <a16:creationId xmlns:a16="http://schemas.microsoft.com/office/drawing/2014/main" id="{AAB5F0CE-1714-4650-9690-5676C06349A0}"/>
              </a:ext>
            </a:extLst>
          </p:cNvPr>
          <p:cNvSpPr>
            <a:spLocks noGrp="1"/>
          </p:cNvSpPr>
          <p:nvPr>
            <p:ph type="subTitle" idx="1"/>
          </p:nvPr>
        </p:nvSpPr>
        <p:spPr>
          <a:xfrm>
            <a:off x="6337755" y="3889292"/>
            <a:ext cx="5309286" cy="1832730"/>
          </a:xfrm>
        </p:spPr>
        <p:txBody>
          <a:bodyPr>
            <a:normAutofit/>
          </a:bodyPr>
          <a:lstStyle>
            <a:lvl1pPr marL="0" indent="0" algn="ctr">
              <a:lnSpc>
                <a:spcPct val="125000"/>
              </a:lnSpc>
              <a:buNone/>
              <a:defRPr sz="2400" i="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a:extLst>
              <a:ext uri="{FF2B5EF4-FFF2-40B4-BE49-F238E27FC236}">
                <a16:creationId xmlns:a16="http://schemas.microsoft.com/office/drawing/2014/main" id="{AE0C0B2A-3FD1-4235-A16E-0ED1E028A93E}"/>
              </a:ext>
            </a:extLst>
          </p:cNvPr>
          <p:cNvCxnSpPr>
            <a:cxnSpLocks/>
          </p:cNvCxnSpPr>
          <p:nvPr/>
        </p:nvCxnSpPr>
        <p:spPr>
          <a:xfrm>
            <a:off x="8722398" y="3525774"/>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645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45267-19A7-4A3D-9658-AD3F78DD35CB}"/>
              </a:ext>
            </a:extLst>
          </p:cNvPr>
          <p:cNvSpPr>
            <a:spLocks noGrp="1"/>
          </p:cNvSpPr>
          <p:nvPr>
            <p:ph type="title"/>
          </p:nvPr>
        </p:nvSpPr>
        <p:spPr>
          <a:xfrm>
            <a:off x="990000" y="2305800"/>
            <a:ext cx="4636800" cy="2246400"/>
          </a:xfrm>
        </p:spPr>
        <p:txBody>
          <a:bodyPr anchor="ctr">
            <a:normAutofit/>
          </a:bodyPr>
          <a:lstStyle>
            <a:lvl1pPr algn="ctr">
              <a:defRPr sz="4800"/>
            </a:lvl1pPr>
          </a:lstStyle>
          <a:p>
            <a:r>
              <a:rPr lang="en-US"/>
              <a:t>Click to edit Master title style</a:t>
            </a:r>
          </a:p>
        </p:txBody>
      </p:sp>
      <p:sp>
        <p:nvSpPr>
          <p:cNvPr id="3" name="Text Placeholder 2">
            <a:extLst>
              <a:ext uri="{FF2B5EF4-FFF2-40B4-BE49-F238E27FC236}">
                <a16:creationId xmlns:a16="http://schemas.microsoft.com/office/drawing/2014/main" id="{85F17554-5672-499F-BEB9-AB069E6D15F2}"/>
              </a:ext>
            </a:extLst>
          </p:cNvPr>
          <p:cNvSpPr>
            <a:spLocks noGrp="1"/>
          </p:cNvSpPr>
          <p:nvPr>
            <p:ph type="body" idx="1"/>
          </p:nvPr>
        </p:nvSpPr>
        <p:spPr>
          <a:xfrm>
            <a:off x="6565250" y="2305800"/>
            <a:ext cx="4636800" cy="2246400"/>
          </a:xfrm>
        </p:spPr>
        <p:txBody>
          <a:bodyPr anchor="ctr">
            <a:normAutofit/>
          </a:bodyPr>
          <a:lstStyle>
            <a:lvl1pPr marL="0" indent="0" algn="ctr">
              <a:lnSpc>
                <a:spcPct val="125000"/>
              </a:lnSpc>
              <a:buNone/>
              <a:defRPr sz="2400" i="1">
                <a:solidFill>
                  <a:schemeClr val="tx1">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CBA3C6-C279-46AA-B4EE-5F861D83D2AC}"/>
              </a:ext>
            </a:extLst>
          </p:cNvPr>
          <p:cNvSpPr>
            <a:spLocks noGrp="1"/>
          </p:cNvSpPr>
          <p:nvPr>
            <p:ph type="dt" sz="half" idx="10"/>
          </p:nvPr>
        </p:nvSpPr>
        <p:spPr/>
        <p:txBody>
          <a:bodyPr/>
          <a:lstStyle/>
          <a:p>
            <a:fld id="{4EC743F4-8769-40B4-85DF-6CB8DE9F66AA}" type="datetimeFigureOut">
              <a:rPr lang="en-US" smtClean="0"/>
              <a:t>3/2/24</a:t>
            </a:fld>
            <a:endParaRPr lang="en-US"/>
          </a:p>
        </p:txBody>
      </p:sp>
      <p:sp>
        <p:nvSpPr>
          <p:cNvPr id="6" name="Slide Number Placeholder 5">
            <a:extLst>
              <a:ext uri="{FF2B5EF4-FFF2-40B4-BE49-F238E27FC236}">
                <a16:creationId xmlns:a16="http://schemas.microsoft.com/office/drawing/2014/main" id="{A83D465E-E86B-42A8-B18A-9046E40D63D6}"/>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17" name="Straight Connector 16">
            <a:extLst>
              <a:ext uri="{FF2B5EF4-FFF2-40B4-BE49-F238E27FC236}">
                <a16:creationId xmlns:a16="http://schemas.microsoft.com/office/drawing/2014/main" id="{4043A360-3214-4DB8-BD85-C6AE48D02D3A}"/>
              </a:ext>
            </a:extLst>
          </p:cNvPr>
          <p:cNvCxnSpPr>
            <a:cxnSpLocks/>
          </p:cNvCxnSpPr>
          <p:nvPr/>
        </p:nvCxnSpPr>
        <p:spPr>
          <a:xfrm rot="16200000" flipH="1">
            <a:off x="5826000" y="342900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7415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32E59-6597-437B-B2F8-E2DD1F86A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E3BC1D-912E-4012-84AC-A509C9EF4F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77110C-4AA3-4101-B3BD-140B90AF99C9}"/>
              </a:ext>
            </a:extLst>
          </p:cNvPr>
          <p:cNvSpPr>
            <a:spLocks noGrp="1"/>
          </p:cNvSpPr>
          <p:nvPr>
            <p:ph type="dt" sz="half" idx="10"/>
          </p:nvPr>
        </p:nvSpPr>
        <p:spPr/>
        <p:txBody>
          <a:bodyPr/>
          <a:lstStyle/>
          <a:p>
            <a:r>
              <a:rPr lang="en-US"/>
              <a:t>2/5/2017</a:t>
            </a:r>
          </a:p>
        </p:txBody>
      </p:sp>
      <p:sp>
        <p:nvSpPr>
          <p:cNvPr id="6" name="Slide Number Placeholder 5">
            <a:extLst>
              <a:ext uri="{FF2B5EF4-FFF2-40B4-BE49-F238E27FC236}">
                <a16:creationId xmlns:a16="http://schemas.microsoft.com/office/drawing/2014/main" id="{575F33EC-1ACF-4D46-AEA5-A20802210B75}"/>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76220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2/5/2017</a:t>
            </a:r>
          </a:p>
        </p:txBody>
      </p:sp>
      <p:sp>
        <p:nvSpPr>
          <p:cNvPr id="4" name="Footer Placeholder 3"/>
          <p:cNvSpPr>
            <a:spLocks noGrp="1"/>
          </p:cNvSpPr>
          <p:nvPr>
            <p:ph type="ftr" sz="quarter" idx="11"/>
          </p:nvPr>
        </p:nvSpPr>
        <p:spPr/>
        <p:txBody>
          <a:bodyPr/>
          <a:lstStyle/>
          <a:p>
            <a:r>
              <a:rPr lang="en-US"/>
              <a:t>© Jason Lowe-Power &lt;jason@lowepower.com&gt;</a:t>
            </a:r>
          </a:p>
        </p:txBody>
      </p:sp>
      <p:sp>
        <p:nvSpPr>
          <p:cNvPr id="5" name="Slide Number Placeholder 4"/>
          <p:cNvSpPr>
            <a:spLocks noGrp="1"/>
          </p:cNvSpPr>
          <p:nvPr>
            <p:ph type="sldNum" sz="quarter" idx="12"/>
          </p:nvPr>
        </p:nvSpPr>
        <p:spPr/>
        <p:txBody>
          <a:bodyPr/>
          <a:lstStyle/>
          <a:p>
            <a:fld id="{52FA5E91-C711-4121-AA02-9685B73286BC}" type="slidenum">
              <a:rPr lang="en-US" smtClean="0"/>
              <a:t>‹#›</a:t>
            </a:fld>
            <a:endParaRPr lang="en-US"/>
          </a:p>
        </p:txBody>
      </p:sp>
    </p:spTree>
    <p:extLst>
      <p:ext uri="{BB962C8B-B14F-4D97-AF65-F5344CB8AC3E}">
        <p14:creationId xmlns:p14="http://schemas.microsoft.com/office/powerpoint/2010/main" val="450946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32E59-6597-437B-B2F8-E2DD1F86A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E3BC1D-912E-4012-84AC-A509C9EF4F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77110C-4AA3-4101-B3BD-140B90AF99C9}"/>
              </a:ext>
            </a:extLst>
          </p:cNvPr>
          <p:cNvSpPr>
            <a:spLocks noGrp="1"/>
          </p:cNvSpPr>
          <p:nvPr>
            <p:ph type="dt" sz="half" idx="10"/>
          </p:nvPr>
        </p:nvSpPr>
        <p:spPr/>
        <p:txBody>
          <a:bodyPr/>
          <a:lstStyle/>
          <a:p>
            <a:fld id="{4EC743F4-8769-40B4-85DF-6CB8DE9F66AA}" type="datetimeFigureOut">
              <a:rPr lang="en-US" smtClean="0"/>
              <a:t>3/2/24</a:t>
            </a:fld>
            <a:endParaRPr lang="en-US"/>
          </a:p>
        </p:txBody>
      </p:sp>
      <p:sp>
        <p:nvSpPr>
          <p:cNvPr id="6" name="Slide Number Placeholder 5">
            <a:extLst>
              <a:ext uri="{FF2B5EF4-FFF2-40B4-BE49-F238E27FC236}">
                <a16:creationId xmlns:a16="http://schemas.microsoft.com/office/drawing/2014/main" id="{575F33EC-1ACF-4D46-AEA5-A20802210B75}"/>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104490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45267-19A7-4A3D-9658-AD3F78DD35CB}"/>
              </a:ext>
            </a:extLst>
          </p:cNvPr>
          <p:cNvSpPr>
            <a:spLocks noGrp="1"/>
          </p:cNvSpPr>
          <p:nvPr>
            <p:ph type="title"/>
          </p:nvPr>
        </p:nvSpPr>
        <p:spPr>
          <a:xfrm>
            <a:off x="990000" y="2305800"/>
            <a:ext cx="4636800" cy="2246400"/>
          </a:xfrm>
        </p:spPr>
        <p:txBody>
          <a:bodyPr anchor="ctr">
            <a:normAutofit/>
          </a:bodyPr>
          <a:lstStyle>
            <a:lvl1pPr algn="ctr">
              <a:defRPr sz="4800"/>
            </a:lvl1pPr>
          </a:lstStyle>
          <a:p>
            <a:r>
              <a:rPr lang="en-US"/>
              <a:t>Click to edit Master title style</a:t>
            </a:r>
          </a:p>
        </p:txBody>
      </p:sp>
      <p:sp>
        <p:nvSpPr>
          <p:cNvPr id="3" name="Text Placeholder 2">
            <a:extLst>
              <a:ext uri="{FF2B5EF4-FFF2-40B4-BE49-F238E27FC236}">
                <a16:creationId xmlns:a16="http://schemas.microsoft.com/office/drawing/2014/main" id="{85F17554-5672-499F-BEB9-AB069E6D15F2}"/>
              </a:ext>
            </a:extLst>
          </p:cNvPr>
          <p:cNvSpPr>
            <a:spLocks noGrp="1"/>
          </p:cNvSpPr>
          <p:nvPr>
            <p:ph type="body" idx="1"/>
          </p:nvPr>
        </p:nvSpPr>
        <p:spPr>
          <a:xfrm>
            <a:off x="6565250" y="2305800"/>
            <a:ext cx="4636800" cy="2246400"/>
          </a:xfrm>
        </p:spPr>
        <p:txBody>
          <a:bodyPr anchor="ctr">
            <a:normAutofit/>
          </a:bodyPr>
          <a:lstStyle>
            <a:lvl1pPr marL="0" indent="0" algn="ctr">
              <a:lnSpc>
                <a:spcPct val="125000"/>
              </a:lnSpc>
              <a:buNone/>
              <a:defRPr sz="2400" i="1">
                <a:solidFill>
                  <a:schemeClr val="tx1">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CBA3C6-C279-46AA-B4EE-5F861D83D2AC}"/>
              </a:ext>
            </a:extLst>
          </p:cNvPr>
          <p:cNvSpPr>
            <a:spLocks noGrp="1"/>
          </p:cNvSpPr>
          <p:nvPr>
            <p:ph type="dt" sz="half" idx="10"/>
          </p:nvPr>
        </p:nvSpPr>
        <p:spPr/>
        <p:txBody>
          <a:bodyPr/>
          <a:lstStyle/>
          <a:p>
            <a:fld id="{4EC743F4-8769-40B4-85DF-6CB8DE9F66AA}" type="datetimeFigureOut">
              <a:rPr lang="en-US" smtClean="0"/>
              <a:t>3/2/24</a:t>
            </a:fld>
            <a:endParaRPr lang="en-US"/>
          </a:p>
        </p:txBody>
      </p:sp>
      <p:sp>
        <p:nvSpPr>
          <p:cNvPr id="6" name="Slide Number Placeholder 5">
            <a:extLst>
              <a:ext uri="{FF2B5EF4-FFF2-40B4-BE49-F238E27FC236}">
                <a16:creationId xmlns:a16="http://schemas.microsoft.com/office/drawing/2014/main" id="{A83D465E-E86B-42A8-B18A-9046E40D63D6}"/>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17" name="Straight Connector 16">
            <a:extLst>
              <a:ext uri="{FF2B5EF4-FFF2-40B4-BE49-F238E27FC236}">
                <a16:creationId xmlns:a16="http://schemas.microsoft.com/office/drawing/2014/main" id="{4043A360-3214-4DB8-BD85-C6AE48D02D3A}"/>
              </a:ext>
            </a:extLst>
          </p:cNvPr>
          <p:cNvCxnSpPr>
            <a:cxnSpLocks/>
          </p:cNvCxnSpPr>
          <p:nvPr/>
        </p:nvCxnSpPr>
        <p:spPr>
          <a:xfrm rot="16200000" flipH="1">
            <a:off x="5826000" y="342900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774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4AEE3-6C7B-402E-B26D-1D079D78D3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101641-6BDA-433D-9393-1DDACE06701C}"/>
              </a:ext>
            </a:extLst>
          </p:cNvPr>
          <p:cNvSpPr>
            <a:spLocks noGrp="1"/>
          </p:cNvSpPr>
          <p:nvPr>
            <p:ph sz="half" idx="1"/>
          </p:nvPr>
        </p:nvSpPr>
        <p:spPr>
          <a:xfrm>
            <a:off x="989400" y="1248033"/>
            <a:ext cx="4928400" cy="45304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8F8D2A-A489-488D-B1E1-23F36D3E95C7}"/>
              </a:ext>
            </a:extLst>
          </p:cNvPr>
          <p:cNvSpPr>
            <a:spLocks noGrp="1"/>
          </p:cNvSpPr>
          <p:nvPr>
            <p:ph sz="half" idx="2"/>
          </p:nvPr>
        </p:nvSpPr>
        <p:spPr>
          <a:xfrm>
            <a:off x="6274202" y="1248033"/>
            <a:ext cx="4928400" cy="45304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A242E8-AEEF-4BBD-94E9-86F89D69522C}"/>
              </a:ext>
            </a:extLst>
          </p:cNvPr>
          <p:cNvSpPr>
            <a:spLocks noGrp="1"/>
          </p:cNvSpPr>
          <p:nvPr>
            <p:ph type="dt" sz="half" idx="10"/>
          </p:nvPr>
        </p:nvSpPr>
        <p:spPr/>
        <p:txBody>
          <a:bodyPr/>
          <a:lstStyle/>
          <a:p>
            <a:fld id="{4EC743F4-8769-40B4-85DF-6CB8DE9F66AA}" type="datetimeFigureOut">
              <a:rPr lang="en-US" smtClean="0"/>
              <a:t>3/2/24</a:t>
            </a:fld>
            <a:endParaRPr lang="en-US"/>
          </a:p>
        </p:txBody>
      </p:sp>
      <p:sp>
        <p:nvSpPr>
          <p:cNvPr id="7" name="Slide Number Placeholder 6">
            <a:extLst>
              <a:ext uri="{FF2B5EF4-FFF2-40B4-BE49-F238E27FC236}">
                <a16:creationId xmlns:a16="http://schemas.microsoft.com/office/drawing/2014/main" id="{021A80D9-E04B-47BF-80DA-01E68346A51C}"/>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2064939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42251-8A4B-463E-982B-C657C3810F36}"/>
              </a:ext>
            </a:extLst>
          </p:cNvPr>
          <p:cNvSpPr>
            <a:spLocks noGrp="1"/>
          </p:cNvSpPr>
          <p:nvPr>
            <p:ph type="title"/>
          </p:nvPr>
        </p:nvSpPr>
        <p:spPr>
          <a:xfrm>
            <a:off x="989400" y="395289"/>
            <a:ext cx="10213200" cy="1112836"/>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C74D5E-AC0B-46BF-8840-61CC89C3B6BE}"/>
              </a:ext>
            </a:extLst>
          </p:cNvPr>
          <p:cNvSpPr>
            <a:spLocks noGrp="1"/>
          </p:cNvSpPr>
          <p:nvPr>
            <p:ph type="body" idx="1"/>
          </p:nvPr>
        </p:nvSpPr>
        <p:spPr>
          <a:xfrm>
            <a:off x="989399" y="1736732"/>
            <a:ext cx="4928400" cy="661912"/>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1A0738-7A90-4A35-AB98-9656D6187286}"/>
              </a:ext>
            </a:extLst>
          </p:cNvPr>
          <p:cNvSpPr>
            <a:spLocks noGrp="1"/>
          </p:cNvSpPr>
          <p:nvPr>
            <p:ph sz="half" idx="2"/>
          </p:nvPr>
        </p:nvSpPr>
        <p:spPr>
          <a:xfrm>
            <a:off x="989400" y="2431256"/>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ADFE01-1BA7-4288-9355-8B2B508BE582}"/>
              </a:ext>
            </a:extLst>
          </p:cNvPr>
          <p:cNvSpPr>
            <a:spLocks noGrp="1"/>
          </p:cNvSpPr>
          <p:nvPr>
            <p:ph type="body" sz="quarter" idx="3"/>
          </p:nvPr>
        </p:nvSpPr>
        <p:spPr>
          <a:xfrm>
            <a:off x="6274200" y="1736732"/>
            <a:ext cx="4928400" cy="662400"/>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D49F77-6C55-47AC-B1AE-5D9906DBD7F6}"/>
              </a:ext>
            </a:extLst>
          </p:cNvPr>
          <p:cNvSpPr>
            <a:spLocks noGrp="1"/>
          </p:cNvSpPr>
          <p:nvPr>
            <p:ph sz="quarter" idx="4"/>
          </p:nvPr>
        </p:nvSpPr>
        <p:spPr>
          <a:xfrm>
            <a:off x="6274200" y="2431257"/>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D8EF53-AF86-47E8-83DC-8C419847A639}"/>
              </a:ext>
            </a:extLst>
          </p:cNvPr>
          <p:cNvSpPr>
            <a:spLocks noGrp="1"/>
          </p:cNvSpPr>
          <p:nvPr>
            <p:ph type="dt" sz="half" idx="10"/>
          </p:nvPr>
        </p:nvSpPr>
        <p:spPr/>
        <p:txBody>
          <a:bodyPr/>
          <a:lstStyle/>
          <a:p>
            <a:fld id="{4EC743F4-8769-40B4-85DF-6CB8DE9F66AA}" type="datetimeFigureOut">
              <a:rPr lang="en-US" smtClean="0"/>
              <a:t>3/2/24</a:t>
            </a:fld>
            <a:endParaRPr lang="en-US"/>
          </a:p>
        </p:txBody>
      </p:sp>
      <p:sp>
        <p:nvSpPr>
          <p:cNvPr id="9" name="Slide Number Placeholder 8">
            <a:extLst>
              <a:ext uri="{FF2B5EF4-FFF2-40B4-BE49-F238E27FC236}">
                <a16:creationId xmlns:a16="http://schemas.microsoft.com/office/drawing/2014/main" id="{CC5B9B66-64EA-4022-BD96-ECF2A80CE2F0}"/>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664780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FFE053-BB16-4940-B248-2D496BB29975}"/>
              </a:ext>
            </a:extLst>
          </p:cNvPr>
          <p:cNvSpPr>
            <a:spLocks noGrp="1"/>
          </p:cNvSpPr>
          <p:nvPr>
            <p:ph type="dt" sz="half" idx="10"/>
          </p:nvPr>
        </p:nvSpPr>
        <p:spPr/>
        <p:txBody>
          <a:bodyPr/>
          <a:lstStyle/>
          <a:p>
            <a:fld id="{4EC743F4-8769-40B4-85DF-6CB8DE9F66AA}" type="datetimeFigureOut">
              <a:rPr lang="en-US" smtClean="0"/>
              <a:t>3/2/24</a:t>
            </a:fld>
            <a:endParaRPr lang="en-US"/>
          </a:p>
        </p:txBody>
      </p:sp>
      <p:sp>
        <p:nvSpPr>
          <p:cNvPr id="5" name="Slide Number Placeholder 4">
            <a:extLst>
              <a:ext uri="{FF2B5EF4-FFF2-40B4-BE49-F238E27FC236}">
                <a16:creationId xmlns:a16="http://schemas.microsoft.com/office/drawing/2014/main" id="{B7A9DA86-C177-42C6-90F8-37C6844A2AA8}"/>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1809628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46A27C-9BDA-43B3-96EA-C145EA7F04DE}"/>
              </a:ext>
            </a:extLst>
          </p:cNvPr>
          <p:cNvSpPr>
            <a:spLocks noGrp="1"/>
          </p:cNvSpPr>
          <p:nvPr>
            <p:ph type="dt" sz="half" idx="10"/>
          </p:nvPr>
        </p:nvSpPr>
        <p:spPr/>
        <p:txBody>
          <a:bodyPr/>
          <a:lstStyle/>
          <a:p>
            <a:fld id="{4EC743F4-8769-40B4-85DF-6CB8DE9F66AA}" type="datetimeFigureOut">
              <a:rPr lang="en-US" smtClean="0"/>
              <a:t>3/2/24</a:t>
            </a:fld>
            <a:endParaRPr lang="en-US"/>
          </a:p>
        </p:txBody>
      </p:sp>
      <p:sp>
        <p:nvSpPr>
          <p:cNvPr id="4" name="Slide Number Placeholder 3">
            <a:extLst>
              <a:ext uri="{FF2B5EF4-FFF2-40B4-BE49-F238E27FC236}">
                <a16:creationId xmlns:a16="http://schemas.microsoft.com/office/drawing/2014/main" id="{AE57A2D5-EBE5-43DD-8CF2-8B90801A0DF5}"/>
              </a:ext>
            </a:extLst>
          </p:cNvPr>
          <p:cNvSpPr>
            <a:spLocks noGrp="1"/>
          </p:cNvSpPr>
          <p:nvPr>
            <p:ph type="sldNum" sz="quarter" idx="12"/>
          </p:nvPr>
        </p:nvSpPr>
        <p:spPr/>
        <p:txBody>
          <a:bodyPr/>
          <a:lstStyle/>
          <a:p>
            <a:fld id="{FF2BD96E-3838-45D2-9031-D3AF67C920A5}" type="slidenum">
              <a:rPr lang="en-US" smtClean="0"/>
              <a:t>‹#›</a:t>
            </a:fld>
            <a:endParaRPr lang="en-US"/>
          </a:p>
        </p:txBody>
      </p:sp>
    </p:spTree>
    <p:extLst>
      <p:ext uri="{BB962C8B-B14F-4D97-AF65-F5344CB8AC3E}">
        <p14:creationId xmlns:p14="http://schemas.microsoft.com/office/powerpoint/2010/main" val="975466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451E1-40E1-4ED2-A9E3-6376E774AD27}"/>
              </a:ext>
            </a:extLst>
          </p:cNvPr>
          <p:cNvSpPr>
            <a:spLocks noGrp="1"/>
          </p:cNvSpPr>
          <p:nvPr>
            <p:ph type="title"/>
          </p:nvPr>
        </p:nvSpPr>
        <p:spPr>
          <a:xfrm>
            <a:off x="990001" y="955674"/>
            <a:ext cx="3531600" cy="1384995"/>
          </a:xfrm>
        </p:spPr>
        <p:txBody>
          <a:bodyPr anchor="b">
            <a:normAutofit/>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49BAAE5E-AD83-40D4-8BDB-6B25250247AA}"/>
              </a:ext>
            </a:extLst>
          </p:cNvPr>
          <p:cNvSpPr>
            <a:spLocks noGrp="1"/>
          </p:cNvSpPr>
          <p:nvPr>
            <p:ph idx="1"/>
          </p:nvPr>
        </p:nvSpPr>
        <p:spPr>
          <a:xfrm>
            <a:off x="5444850" y="882651"/>
            <a:ext cx="5760000" cy="48958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4DF8E2-A28B-4889-AD9E-1D733FEA2E0C}"/>
              </a:ext>
            </a:extLst>
          </p:cNvPr>
          <p:cNvSpPr>
            <a:spLocks noGrp="1"/>
          </p:cNvSpPr>
          <p:nvPr>
            <p:ph type="body" sz="half" idx="2"/>
          </p:nvPr>
        </p:nvSpPr>
        <p:spPr>
          <a:xfrm>
            <a:off x="989401" y="2584759"/>
            <a:ext cx="3531600" cy="319374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2EF812-B775-468C-84D9-4394CC19F298}"/>
              </a:ext>
            </a:extLst>
          </p:cNvPr>
          <p:cNvSpPr>
            <a:spLocks noGrp="1"/>
          </p:cNvSpPr>
          <p:nvPr>
            <p:ph type="dt" sz="half" idx="10"/>
          </p:nvPr>
        </p:nvSpPr>
        <p:spPr/>
        <p:txBody>
          <a:bodyPr/>
          <a:lstStyle/>
          <a:p>
            <a:fld id="{4EC743F4-8769-40B4-85DF-6CB8DE9F66AA}" type="datetimeFigureOut">
              <a:rPr lang="en-US" smtClean="0"/>
              <a:t>3/2/24</a:t>
            </a:fld>
            <a:endParaRPr lang="en-US"/>
          </a:p>
        </p:txBody>
      </p:sp>
      <p:sp>
        <p:nvSpPr>
          <p:cNvPr id="7" name="Slide Number Placeholder 6">
            <a:extLst>
              <a:ext uri="{FF2B5EF4-FFF2-40B4-BE49-F238E27FC236}">
                <a16:creationId xmlns:a16="http://schemas.microsoft.com/office/drawing/2014/main" id="{41877A6B-440F-4D7B-92DA-1B964D029F12}"/>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10" name="Straight Connector 9">
            <a:extLst>
              <a:ext uri="{FF2B5EF4-FFF2-40B4-BE49-F238E27FC236}">
                <a16:creationId xmlns:a16="http://schemas.microsoft.com/office/drawing/2014/main" id="{DC89B2F1-1E32-44DB-B50E-BEA1896CAD81}"/>
              </a:ext>
              <a:ext uri="{C183D7F6-B498-43B3-948B-1728B52AA6E4}">
                <adec:decorative xmlns:adec="http://schemas.microsoft.com/office/drawing/2017/decorative"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9991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6B204-119E-45DB-A177-995FF5D9B4E5}"/>
              </a:ext>
            </a:extLst>
          </p:cNvPr>
          <p:cNvSpPr>
            <a:spLocks noGrp="1"/>
          </p:cNvSpPr>
          <p:nvPr>
            <p:ph type="title"/>
          </p:nvPr>
        </p:nvSpPr>
        <p:spPr>
          <a:xfrm>
            <a:off x="990000" y="955456"/>
            <a:ext cx="3531600" cy="1384995"/>
          </a:xfrm>
        </p:spPr>
        <p:txBody>
          <a:bodyPr anchor="b" anchorCtr="0">
            <a:normAutofit/>
          </a:bodyPr>
          <a:lstStyle>
            <a:lvl1pPr>
              <a:defRPr sz="2800"/>
            </a:lvl1pPr>
          </a:lstStyle>
          <a:p>
            <a:r>
              <a:rPr lang="en-US"/>
              <a:t>Click to edit Master title style</a:t>
            </a:r>
          </a:p>
        </p:txBody>
      </p:sp>
      <p:sp>
        <p:nvSpPr>
          <p:cNvPr id="3" name="Picture Placeholder 2">
            <a:extLst>
              <a:ext uri="{FF2B5EF4-FFF2-40B4-BE49-F238E27FC236}">
                <a16:creationId xmlns:a16="http://schemas.microsoft.com/office/drawing/2014/main" id="{9CCD3036-53A8-4361-AAAC-D8072EB470FE}"/>
              </a:ext>
            </a:extLst>
          </p:cNvPr>
          <p:cNvSpPr>
            <a:spLocks noGrp="1"/>
          </p:cNvSpPr>
          <p:nvPr>
            <p:ph type="pic" idx="1"/>
          </p:nvPr>
        </p:nvSpPr>
        <p:spPr>
          <a:xfrm>
            <a:off x="5537200" y="540001"/>
            <a:ext cx="6115050" cy="5238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0FCFCD5-820E-47D9-9A60-57680C4C9405}"/>
              </a:ext>
            </a:extLst>
          </p:cNvPr>
          <p:cNvSpPr>
            <a:spLocks noGrp="1"/>
          </p:cNvSpPr>
          <p:nvPr>
            <p:ph type="body" sz="half" idx="2"/>
          </p:nvPr>
        </p:nvSpPr>
        <p:spPr>
          <a:xfrm>
            <a:off x="990000" y="2584758"/>
            <a:ext cx="3531600" cy="328422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446C3-A62E-4690-9098-53D59C4C33E0}"/>
              </a:ext>
            </a:extLst>
          </p:cNvPr>
          <p:cNvSpPr>
            <a:spLocks noGrp="1"/>
          </p:cNvSpPr>
          <p:nvPr>
            <p:ph type="dt" sz="half" idx="10"/>
          </p:nvPr>
        </p:nvSpPr>
        <p:spPr/>
        <p:txBody>
          <a:bodyPr/>
          <a:lstStyle/>
          <a:p>
            <a:fld id="{4EC743F4-8769-40B4-85DF-6CB8DE9F66AA}" type="datetimeFigureOut">
              <a:rPr lang="en-US" smtClean="0"/>
              <a:t>3/2/24</a:t>
            </a:fld>
            <a:endParaRPr lang="en-US"/>
          </a:p>
        </p:txBody>
      </p:sp>
      <p:sp>
        <p:nvSpPr>
          <p:cNvPr id="7" name="Slide Number Placeholder 6">
            <a:extLst>
              <a:ext uri="{FF2B5EF4-FFF2-40B4-BE49-F238E27FC236}">
                <a16:creationId xmlns:a16="http://schemas.microsoft.com/office/drawing/2014/main" id="{A72ACAB7-ADBF-42E5-A214-232BA9EFB3B6}"/>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9" name="Straight Connector 8">
            <a:extLst>
              <a:ext uri="{FF2B5EF4-FFF2-40B4-BE49-F238E27FC236}">
                <a16:creationId xmlns:a16="http://schemas.microsoft.com/office/drawing/2014/main" id="{D0E80DA6-B971-46B7-B0D3-8581AE0B6ACB}"/>
              </a:ext>
              <a:ext uri="{C183D7F6-B498-43B3-948B-1728B52AA6E4}">
                <adec:decorative xmlns:adec="http://schemas.microsoft.com/office/drawing/2017/decorative"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7569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gi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2DDA7E-8449-42D1-93BD-4E96C1BFC18D}"/>
              </a:ext>
            </a:extLst>
          </p:cNvPr>
          <p:cNvSpPr>
            <a:spLocks noGrp="1"/>
          </p:cNvSpPr>
          <p:nvPr>
            <p:ph type="title"/>
          </p:nvPr>
        </p:nvSpPr>
        <p:spPr>
          <a:xfrm>
            <a:off x="989400" y="395289"/>
            <a:ext cx="10213200" cy="659152"/>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1172EB64-DBC0-4012-830E-9166670D17C5}"/>
              </a:ext>
            </a:extLst>
          </p:cNvPr>
          <p:cNvSpPr>
            <a:spLocks noGrp="1"/>
          </p:cNvSpPr>
          <p:nvPr>
            <p:ph type="body" idx="1"/>
          </p:nvPr>
        </p:nvSpPr>
        <p:spPr>
          <a:xfrm>
            <a:off x="989400" y="1303807"/>
            <a:ext cx="10213200" cy="45848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49A3E9-8704-4E26-A519-8215B3E943F5}"/>
              </a:ext>
            </a:extLst>
          </p:cNvPr>
          <p:cNvSpPr>
            <a:spLocks noGrp="1"/>
          </p:cNvSpPr>
          <p:nvPr>
            <p:ph type="dt" sz="half" idx="2"/>
          </p:nvPr>
        </p:nvSpPr>
        <p:spPr>
          <a:xfrm>
            <a:off x="450000" y="6357168"/>
            <a:ext cx="1760150"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j-lt"/>
              </a:defRPr>
            </a:lvl1pPr>
          </a:lstStyle>
          <a:p>
            <a:fld id="{4EC743F4-8769-40B4-85DF-6CB8DE9F66AA}" type="datetimeFigureOut">
              <a:rPr lang="en-US" smtClean="0"/>
              <a:pPr/>
              <a:t>3/2/24</a:t>
            </a:fld>
            <a:endParaRPr lang="en-US"/>
          </a:p>
        </p:txBody>
      </p:sp>
      <p:sp>
        <p:nvSpPr>
          <p:cNvPr id="6" name="Slide Number Placeholder 5">
            <a:extLst>
              <a:ext uri="{FF2B5EF4-FFF2-40B4-BE49-F238E27FC236}">
                <a16:creationId xmlns:a16="http://schemas.microsoft.com/office/drawing/2014/main" id="{BE1C1A41-01A7-44E2-965B-ACFD4F2806FC}"/>
              </a:ext>
            </a:extLst>
          </p:cNvPr>
          <p:cNvSpPr>
            <a:spLocks noGrp="1"/>
          </p:cNvSpPr>
          <p:nvPr>
            <p:ph type="sldNum" sz="quarter" idx="4"/>
          </p:nvPr>
        </p:nvSpPr>
        <p:spPr>
          <a:xfrm>
            <a:off x="9982800" y="6357600"/>
            <a:ext cx="1760150"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j-lt"/>
              </a:defRPr>
            </a:lvl1pPr>
          </a:lstStyle>
          <a:p>
            <a:fld id="{FF2BD96E-3838-45D2-9031-D3AF67C920A5}" type="slidenum">
              <a:rPr lang="en-US" smtClean="0"/>
              <a:pPr/>
              <a:t>‹#›</a:t>
            </a:fld>
            <a:endParaRPr lang="en-US"/>
          </a:p>
        </p:txBody>
      </p:sp>
      <p:pic>
        <p:nvPicPr>
          <p:cNvPr id="7" name="Picture 4" descr="Logo&#10;&#10;Description automatically generated">
            <a:extLst>
              <a:ext uri="{FF2B5EF4-FFF2-40B4-BE49-F238E27FC236}">
                <a16:creationId xmlns:a16="http://schemas.microsoft.com/office/drawing/2014/main" id="{A634852E-32CA-4702-2984-80DCE4C31CA9}"/>
              </a:ext>
            </a:extLst>
          </p:cNvPr>
          <p:cNvPicPr>
            <a:picLocks noChangeAspect="1"/>
          </p:cNvPicPr>
          <p:nvPr userDrawn="1"/>
        </p:nvPicPr>
        <p:blipFill>
          <a:blip r:embed="rId11"/>
          <a:stretch>
            <a:fillRect/>
          </a:stretch>
        </p:blipFill>
        <p:spPr>
          <a:xfrm>
            <a:off x="4926590" y="5888686"/>
            <a:ext cx="2338821" cy="934028"/>
          </a:xfrm>
          <a:prstGeom prst="rect">
            <a:avLst/>
          </a:prstGeom>
        </p:spPr>
      </p:pic>
    </p:spTree>
    <p:extLst>
      <p:ext uri="{BB962C8B-B14F-4D97-AF65-F5344CB8AC3E}">
        <p14:creationId xmlns:p14="http://schemas.microsoft.com/office/powerpoint/2010/main" val="2781912276"/>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37" r:id="rId6"/>
    <p:sldLayoutId id="2147483833" r:id="rId7"/>
    <p:sldLayoutId id="2147483834" r:id="rId8"/>
    <p:sldLayoutId id="2147483835" r:id="rId9"/>
  </p:sldLayoutIdLst>
  <p:txStyles>
    <p:titleStyle>
      <a:lvl1pPr algn="ctr" defTabSz="914400" rtl="0" eaLnBrk="1" latinLnBrk="0" hangingPunct="1">
        <a:lnSpc>
          <a:spcPct val="100000"/>
        </a:lnSpc>
        <a:spcBef>
          <a:spcPct val="0"/>
        </a:spcBef>
        <a:buNone/>
        <a:defRPr sz="4000" kern="1200" cap="none" spc="0" baseline="0">
          <a:solidFill>
            <a:schemeClr val="bg2">
              <a:lumMod val="25000"/>
            </a:schemeClr>
          </a:solidFill>
          <a:latin typeface="Neuzeit"/>
          <a:ea typeface="+mj-ea"/>
          <a:cs typeface="+mj-cs"/>
        </a:defRPr>
      </a:lvl1pPr>
    </p:titleStyle>
    <p:bodyStyle>
      <a:lvl1pPr marL="360000" indent="-360000" algn="l" defTabSz="914400" rtl="0" eaLnBrk="1" latinLnBrk="0" hangingPunct="1">
        <a:lnSpc>
          <a:spcPct val="120000"/>
        </a:lnSpc>
        <a:spcBef>
          <a:spcPts val="1000"/>
        </a:spcBef>
        <a:buClr>
          <a:schemeClr val="accent3"/>
        </a:buClr>
        <a:buFont typeface="Wingdings" panose="05000000000000000000" pitchFamily="2" charset="2"/>
        <a:buChar char=""/>
        <a:defRPr sz="2400" kern="1200" spc="50">
          <a:solidFill>
            <a:schemeClr val="bg2">
              <a:lumMod val="25000"/>
            </a:schemeClr>
          </a:solidFill>
          <a:latin typeface="Neuzeit"/>
          <a:ea typeface="+mn-ea"/>
          <a:cs typeface="+mn-cs"/>
        </a:defRPr>
      </a:lvl1pPr>
      <a:lvl2pPr marL="360000" indent="0" algn="l" defTabSz="914400" rtl="0" eaLnBrk="1" latinLnBrk="0" hangingPunct="1">
        <a:lnSpc>
          <a:spcPct val="120000"/>
        </a:lnSpc>
        <a:spcBef>
          <a:spcPts val="500"/>
        </a:spcBef>
        <a:buFontTx/>
        <a:buNone/>
        <a:defRPr sz="2400" b="0" i="1" kern="1200" spc="50" baseline="0">
          <a:solidFill>
            <a:schemeClr val="bg2">
              <a:lumMod val="25000"/>
            </a:schemeClr>
          </a:solidFill>
          <a:latin typeface="Neuzeit"/>
          <a:ea typeface="+mn-ea"/>
          <a:cs typeface="+mn-cs"/>
        </a:defRPr>
      </a:lvl2pPr>
      <a:lvl3pPr marL="1080000" indent="-360000" algn="l" defTabSz="914400" rtl="0" eaLnBrk="1" latinLnBrk="0" hangingPunct="1">
        <a:lnSpc>
          <a:spcPct val="120000"/>
        </a:lnSpc>
        <a:spcBef>
          <a:spcPts val="500"/>
        </a:spcBef>
        <a:buClr>
          <a:schemeClr val="accent3"/>
        </a:buClr>
        <a:buFont typeface="Wingdings" panose="05000000000000000000" pitchFamily="2" charset="2"/>
        <a:buChar char=""/>
        <a:defRPr sz="2400" kern="1200" spc="50">
          <a:solidFill>
            <a:schemeClr val="bg2">
              <a:lumMod val="25000"/>
            </a:schemeClr>
          </a:solidFill>
          <a:latin typeface="Neuzeit"/>
          <a:ea typeface="+mn-ea"/>
          <a:cs typeface="+mn-cs"/>
        </a:defRPr>
      </a:lvl3pPr>
      <a:lvl4pPr marL="1080000" indent="0" algn="l" defTabSz="914400" rtl="0" eaLnBrk="1" latinLnBrk="0" hangingPunct="1">
        <a:lnSpc>
          <a:spcPct val="120000"/>
        </a:lnSpc>
        <a:spcBef>
          <a:spcPts val="500"/>
        </a:spcBef>
        <a:buClr>
          <a:schemeClr val="accent3"/>
        </a:buClr>
        <a:buFontTx/>
        <a:buNone/>
        <a:defRPr sz="2400" b="0" i="1" kern="1200" spc="50" baseline="0">
          <a:solidFill>
            <a:schemeClr val="bg2">
              <a:lumMod val="25000"/>
            </a:schemeClr>
          </a:solidFill>
          <a:latin typeface="Neuzeit"/>
          <a:ea typeface="+mn-ea"/>
          <a:cs typeface="+mn-cs"/>
        </a:defRPr>
      </a:lvl4pPr>
      <a:lvl5pPr marL="1800000" indent="-360000" algn="l" defTabSz="914400" rtl="0" eaLnBrk="1" latinLnBrk="0" hangingPunct="1">
        <a:lnSpc>
          <a:spcPct val="120000"/>
        </a:lnSpc>
        <a:spcBef>
          <a:spcPts val="500"/>
        </a:spcBef>
        <a:buClr>
          <a:schemeClr val="accent3"/>
        </a:buClr>
        <a:buFont typeface="Wingdings" panose="05000000000000000000" pitchFamily="2" charset="2"/>
        <a:buChar char=""/>
        <a:defRPr sz="2400" kern="1200" spc="50">
          <a:solidFill>
            <a:schemeClr val="bg2">
              <a:lumMod val="25000"/>
            </a:schemeClr>
          </a:solidFill>
          <a:latin typeface="Neuzei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2DDA7E-8449-42D1-93BD-4E96C1BFC18D}"/>
              </a:ext>
            </a:extLst>
          </p:cNvPr>
          <p:cNvSpPr>
            <a:spLocks noGrp="1"/>
          </p:cNvSpPr>
          <p:nvPr>
            <p:ph type="title"/>
          </p:nvPr>
        </p:nvSpPr>
        <p:spPr>
          <a:xfrm>
            <a:off x="989400" y="395289"/>
            <a:ext cx="10213200" cy="659152"/>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1172EB64-DBC0-4012-830E-9166670D17C5}"/>
              </a:ext>
            </a:extLst>
          </p:cNvPr>
          <p:cNvSpPr>
            <a:spLocks noGrp="1"/>
          </p:cNvSpPr>
          <p:nvPr>
            <p:ph type="body" idx="1"/>
          </p:nvPr>
        </p:nvSpPr>
        <p:spPr>
          <a:xfrm>
            <a:off x="989400" y="1303807"/>
            <a:ext cx="10213200" cy="45848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49A3E9-8704-4E26-A519-8215B3E943F5}"/>
              </a:ext>
            </a:extLst>
          </p:cNvPr>
          <p:cNvSpPr>
            <a:spLocks noGrp="1"/>
          </p:cNvSpPr>
          <p:nvPr>
            <p:ph type="dt" sz="half" idx="2"/>
          </p:nvPr>
        </p:nvSpPr>
        <p:spPr>
          <a:xfrm>
            <a:off x="450000" y="6357168"/>
            <a:ext cx="1760150"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j-lt"/>
              </a:defRPr>
            </a:lvl1pPr>
          </a:lstStyle>
          <a:p>
            <a:fld id="{4EC743F4-8769-40B4-85DF-6CB8DE9F66AA}" type="datetimeFigureOut">
              <a:rPr lang="en-US" smtClean="0"/>
              <a:pPr/>
              <a:t>3/2/24</a:t>
            </a:fld>
            <a:endParaRPr lang="en-US"/>
          </a:p>
        </p:txBody>
      </p:sp>
      <p:sp>
        <p:nvSpPr>
          <p:cNvPr id="6" name="Slide Number Placeholder 5">
            <a:extLst>
              <a:ext uri="{FF2B5EF4-FFF2-40B4-BE49-F238E27FC236}">
                <a16:creationId xmlns:a16="http://schemas.microsoft.com/office/drawing/2014/main" id="{BE1C1A41-01A7-44E2-965B-ACFD4F2806FC}"/>
              </a:ext>
            </a:extLst>
          </p:cNvPr>
          <p:cNvSpPr>
            <a:spLocks noGrp="1"/>
          </p:cNvSpPr>
          <p:nvPr>
            <p:ph type="sldNum" sz="quarter" idx="4"/>
          </p:nvPr>
        </p:nvSpPr>
        <p:spPr>
          <a:xfrm>
            <a:off x="9982800" y="6357600"/>
            <a:ext cx="1760150"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j-lt"/>
              </a:defRPr>
            </a:lvl1pPr>
          </a:lstStyle>
          <a:p>
            <a:fld id="{FF2BD96E-3838-45D2-9031-D3AF67C920A5}" type="slidenum">
              <a:rPr lang="en-US" smtClean="0"/>
              <a:pPr/>
              <a:t>‹#›</a:t>
            </a:fld>
            <a:endParaRPr lang="en-US"/>
          </a:p>
        </p:txBody>
      </p:sp>
    </p:spTree>
    <p:extLst>
      <p:ext uri="{BB962C8B-B14F-4D97-AF65-F5344CB8AC3E}">
        <p14:creationId xmlns:p14="http://schemas.microsoft.com/office/powerpoint/2010/main" val="2488560398"/>
      </p:ext>
    </p:extLst>
  </p:cSld>
  <p:clrMap bg1="lt1" tx1="dk1" bg2="lt2" tx2="dk2" accent1="accent1" accent2="accent2" accent3="accent3" accent4="accent4" accent5="accent5" accent6="accent6" hlink="hlink" folHlink="folHlink"/>
  <p:sldLayoutIdLst>
    <p:sldLayoutId id="2147483858" r:id="rId1"/>
    <p:sldLayoutId id="2147483860" r:id="rId2"/>
    <p:sldLayoutId id="2147483861" r:id="rId3"/>
    <p:sldLayoutId id="2147483862" r:id="rId4"/>
  </p:sldLayoutIdLst>
  <p:txStyles>
    <p:titleStyle>
      <a:lvl1pPr algn="ctr" defTabSz="914400" rtl="0" eaLnBrk="1" latinLnBrk="0" hangingPunct="1">
        <a:lnSpc>
          <a:spcPct val="100000"/>
        </a:lnSpc>
        <a:spcBef>
          <a:spcPct val="0"/>
        </a:spcBef>
        <a:buNone/>
        <a:defRPr sz="4000" kern="1200" cap="none" spc="0" baseline="0">
          <a:solidFill>
            <a:schemeClr val="bg2">
              <a:lumMod val="25000"/>
            </a:schemeClr>
          </a:solidFill>
          <a:latin typeface="Neuzeit"/>
          <a:ea typeface="+mj-ea"/>
          <a:cs typeface="+mj-cs"/>
        </a:defRPr>
      </a:lvl1pPr>
    </p:titleStyle>
    <p:bodyStyle>
      <a:lvl1pPr marL="360000" indent="-360000" algn="l" defTabSz="914400" rtl="0" eaLnBrk="1" latinLnBrk="0" hangingPunct="1">
        <a:lnSpc>
          <a:spcPct val="120000"/>
        </a:lnSpc>
        <a:spcBef>
          <a:spcPts val="1000"/>
        </a:spcBef>
        <a:buClr>
          <a:schemeClr val="accent3"/>
        </a:buClr>
        <a:buFont typeface="Wingdings" panose="05000000000000000000" pitchFamily="2" charset="2"/>
        <a:buChar char=""/>
        <a:defRPr sz="2800" kern="1200" spc="50">
          <a:solidFill>
            <a:schemeClr val="bg2">
              <a:lumMod val="25000"/>
            </a:schemeClr>
          </a:solidFill>
          <a:latin typeface="Neuzeit"/>
          <a:ea typeface="+mn-ea"/>
          <a:cs typeface="+mn-cs"/>
        </a:defRPr>
      </a:lvl1pPr>
      <a:lvl2pPr marL="360000" indent="0" algn="l" defTabSz="914400" rtl="0" eaLnBrk="1" latinLnBrk="0" hangingPunct="1">
        <a:lnSpc>
          <a:spcPct val="120000"/>
        </a:lnSpc>
        <a:spcBef>
          <a:spcPts val="500"/>
        </a:spcBef>
        <a:buFontTx/>
        <a:buNone/>
        <a:defRPr sz="2800" b="0" i="1" kern="1200" spc="50" baseline="0">
          <a:solidFill>
            <a:schemeClr val="bg2">
              <a:lumMod val="25000"/>
            </a:schemeClr>
          </a:solidFill>
          <a:latin typeface="Neuzeit"/>
          <a:ea typeface="+mn-ea"/>
          <a:cs typeface="+mn-cs"/>
        </a:defRPr>
      </a:lvl2pPr>
      <a:lvl3pPr marL="1080000" indent="-360000" algn="l" defTabSz="914400" rtl="0" eaLnBrk="1" latinLnBrk="0" hangingPunct="1">
        <a:lnSpc>
          <a:spcPct val="120000"/>
        </a:lnSpc>
        <a:spcBef>
          <a:spcPts val="500"/>
        </a:spcBef>
        <a:buClr>
          <a:schemeClr val="accent3"/>
        </a:buClr>
        <a:buFont typeface="Wingdings" panose="05000000000000000000" pitchFamily="2" charset="2"/>
        <a:buChar char=""/>
        <a:defRPr sz="2800" kern="1200" spc="50">
          <a:solidFill>
            <a:schemeClr val="bg2">
              <a:lumMod val="25000"/>
            </a:schemeClr>
          </a:solidFill>
          <a:latin typeface="Neuzeit"/>
          <a:ea typeface="+mn-ea"/>
          <a:cs typeface="+mn-cs"/>
        </a:defRPr>
      </a:lvl3pPr>
      <a:lvl4pPr marL="1080000" indent="0" algn="l" defTabSz="914400" rtl="0" eaLnBrk="1" latinLnBrk="0" hangingPunct="1">
        <a:lnSpc>
          <a:spcPct val="120000"/>
        </a:lnSpc>
        <a:spcBef>
          <a:spcPts val="500"/>
        </a:spcBef>
        <a:buClr>
          <a:schemeClr val="accent3"/>
        </a:buClr>
        <a:buFontTx/>
        <a:buNone/>
        <a:defRPr sz="2800" b="0" i="1" kern="1200" spc="50" baseline="0">
          <a:solidFill>
            <a:schemeClr val="bg2">
              <a:lumMod val="25000"/>
            </a:schemeClr>
          </a:solidFill>
          <a:latin typeface="Neuzeit"/>
          <a:ea typeface="+mn-ea"/>
          <a:cs typeface="+mn-cs"/>
        </a:defRPr>
      </a:lvl4pPr>
      <a:lvl5pPr marL="1800000" indent="-360000" algn="l" defTabSz="914400" rtl="0" eaLnBrk="1" latinLnBrk="0" hangingPunct="1">
        <a:lnSpc>
          <a:spcPct val="120000"/>
        </a:lnSpc>
        <a:spcBef>
          <a:spcPts val="500"/>
        </a:spcBef>
        <a:buClr>
          <a:schemeClr val="accent3"/>
        </a:buClr>
        <a:buFont typeface="Wingdings" panose="05000000000000000000" pitchFamily="2" charset="2"/>
        <a:buChar char=""/>
        <a:defRPr sz="2800" kern="1200" spc="50">
          <a:solidFill>
            <a:schemeClr val="bg2">
              <a:lumMod val="25000"/>
            </a:schemeClr>
          </a:solidFill>
          <a:latin typeface="Neuzei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1.gif"/></Relationships>
</file>

<file path=ppt/slides/_rels/slide10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hyperlink" Target="https://github.com/gem5/gem5/issues" TargetMode="External"/></Relationships>
</file>

<file path=ppt/slides/_rels/slide10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hyperlink" Target="http://doxygen.gem5.org/" TargetMode="External"/><Relationship Id="rId5" Type="http://schemas.openxmlformats.org/officeDocument/2006/relationships/hyperlink" Target="https://www.gem5.org/contributing#making-modifications" TargetMode="External"/><Relationship Id="rId4" Type="http://schemas.openxmlformats.org/officeDocument/2006/relationships/hyperlink" Target="https://www.gem5.org/documentation/general_docs/development/coding_style/" TargetMode="External"/></Relationships>
</file>

<file path=ppt/slides/_rels/slide10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hyperlink" Target="https://peps.python.org/pep-0008/#naming-conventions"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51.png"/></Relationships>
</file>

<file path=ppt/slides/_rels/slide1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52.png"/></Relationships>
</file>

<file path=ppt/slides/_rels/slide1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53.png"/></Relationships>
</file>

<file path=ppt/slides/_rels/slide1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54.png"/></Relationships>
</file>

<file path=ppt/slides/_rels/slide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2.xml"/><Relationship Id="rId1" Type="http://schemas.openxmlformats.org/officeDocument/2006/relationships/slideLayout" Target="../slideLayouts/slideLayout12.xml"/><Relationship Id="rId5" Type="http://schemas.openxmlformats.org/officeDocument/2006/relationships/image" Target="../media/image55.png"/><Relationship Id="rId4" Type="http://schemas.openxmlformats.org/officeDocument/2006/relationships/hyperlink" Target="https://github.com/gem5/gem5/pulls" TargetMode="External"/></Relationships>
</file>

<file path=ppt/slides/_rels/slide1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hyperlink" Target="https://github.com/gem5/gem5?tab=readme-ov-file#testing-status" TargetMode="External"/></Relationships>
</file>

<file path=ppt/slides/_rels/slide12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5.xml"/><Relationship Id="rId1" Type="http://schemas.openxmlformats.org/officeDocument/2006/relationships/slideLayout" Target="../slideLayouts/slideLayout12.xml"/><Relationship Id="rId6" Type="http://schemas.openxmlformats.org/officeDocument/2006/relationships/hyperlink" Target="http://www.gem5.org/" TargetMode="External"/><Relationship Id="rId5" Type="http://schemas.openxmlformats.org/officeDocument/2006/relationships/hyperlink" Target="https://github.com/gem5/website" TargetMode="External"/><Relationship Id="rId4" Type="http://schemas.openxmlformats.org/officeDocument/2006/relationships/hyperlink" Target="https://github.com/gem5/gem5-resources" TargetMode="External"/></Relationships>
</file>

<file path=ppt/slides/_rels/slide124.xml.rels><?xml version="1.0" encoding="UTF-8" standalone="yes"?>
<Relationships xmlns="http://schemas.openxmlformats.org/package/2006/relationships"><Relationship Id="rId8" Type="http://schemas.openxmlformats.org/officeDocument/2006/relationships/hyperlink" Target="http://marklodato.github.io/visual-git-guide/index-en.html" TargetMode="External"/><Relationship Id="rId3" Type="http://schemas.openxmlformats.org/officeDocument/2006/relationships/image" Target="../media/image1.gif"/><Relationship Id="rId7" Type="http://schemas.openxmlformats.org/officeDocument/2006/relationships/hyperlink" Target="https://wiki.spheredev.org/index.php/Git_for_the_lazy" TargetMode="External"/><Relationship Id="rId2" Type="http://schemas.openxmlformats.org/officeDocument/2006/relationships/notesSlide" Target="../notesSlides/notesSlide46.xml"/><Relationship Id="rId1" Type="http://schemas.openxmlformats.org/officeDocument/2006/relationships/slideLayout" Target="../slideLayouts/slideLayout12.xml"/><Relationship Id="rId6" Type="http://schemas.openxmlformats.org/officeDocument/2006/relationships/hyperlink" Target="https://dev.to/milu_franz/git-explained-the-basics-igc" TargetMode="External"/><Relationship Id="rId5" Type="http://schemas.openxmlformats.org/officeDocument/2006/relationships/hyperlink" Target="https://git-scm.com/book/en/v2" TargetMode="External"/><Relationship Id="rId4" Type="http://schemas.openxmlformats.org/officeDocument/2006/relationships/hyperlink" Target="https://www.gem5.org/contributing" TargetMode="External"/><Relationship Id="rId9" Type="http://schemas.openxmlformats.org/officeDocument/2006/relationships/hyperlink" Target="https://towardsdatascience.com/git-help-all-2d0bb0c31483" TargetMode="External"/></Relationships>
</file>

<file path=ppt/slides/_rels/slide1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3" Type="http://schemas.openxmlformats.org/officeDocument/2006/relationships/hyperlink" Target="https://doi.org/10.1109/MM.2006.82" TargetMode="External"/><Relationship Id="rId2" Type="http://schemas.openxmlformats.org/officeDocument/2006/relationships/hyperlink" Target="https://doi.org/10.1145/1105734.1105747" TargetMode="External"/><Relationship Id="rId1" Type="http://schemas.openxmlformats.org/officeDocument/2006/relationships/slideLayout" Target="../slideLayouts/slideLayout2.xml"/><Relationship Id="rId6" Type="http://schemas.openxmlformats.org/officeDocument/2006/relationships/hyperlink" Target="https://doi.org/10.1109/MM.2015.74" TargetMode="External"/><Relationship Id="rId5" Type="http://schemas.openxmlformats.org/officeDocument/2006/relationships/hyperlink" Target="https://doi.org/10.48550/arXiv.2007.03152" TargetMode="External"/><Relationship Id="rId4" Type="http://schemas.openxmlformats.org/officeDocument/2006/relationships/hyperlink" Target="http://dx.doi.org/10.1145/2024716.2024718"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gif"/><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gif"/><Relationship Id="rId1" Type="http://schemas.openxmlformats.org/officeDocument/2006/relationships/slideLayout" Target="../slideLayouts/slideLayout12.xml"/><Relationship Id="rId4" Type="http://schemas.openxmlformats.org/officeDocument/2006/relationships/hyperlink" Target="https://resources.gem5.org/resources/x86-ubuntu-18.04-boot?version=2.0.0"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gif"/><Relationship Id="rId1" Type="http://schemas.openxmlformats.org/officeDocument/2006/relationships/slideLayout" Target="../slideLayouts/slideLayout12.xml"/><Relationship Id="rId4" Type="http://schemas.openxmlformats.org/officeDocument/2006/relationships/hyperlink" Target="https://resources.gem5.org/resources/x86-ubuntu-18.04-boot?version=2.0.0"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gif"/><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gif"/><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gif"/><Relationship Id="rId1" Type="http://schemas.openxmlformats.org/officeDocument/2006/relationships/slideLayout" Target="../slideLayouts/slideLayout12.xml"/><Relationship Id="rId5" Type="http://schemas.openxmlformats.org/officeDocument/2006/relationships/image" Target="../media/image36.png"/><Relationship Id="rId4" Type="http://schemas.openxmlformats.org/officeDocument/2006/relationships/image" Target="../media/image35.png"/></Relationships>
</file>

<file path=ppt/slides/_rels/slide4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gif"/><Relationship Id="rId5" Type="http://schemas.openxmlformats.org/officeDocument/2006/relationships/image" Target="../media/image2.png"/><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gif"/></Relationships>
</file>

<file path=ppt/slides/_rels/slide6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6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6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7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chart" Target="../charts/chart1.xml"/></Relationships>
</file>

<file path=ppt/slides/_rels/slide7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44.png"/><Relationship Id="rId4" Type="http://schemas.openxmlformats.org/officeDocument/2006/relationships/hyperlink" Target="https://www.gem5.org/documentation/general_docs/using_kvm/" TargetMode="External"/></Relationships>
</file>

<file path=ppt/slides/_rels/slide7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9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3" Type="http://schemas.openxmlformats.org/officeDocument/2006/relationships/hyperlink" Target="https://www.gem5.org/documentation/learning_gem5/part2/parameters/" TargetMode="External"/><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solidFill>
                  <a:schemeClr val="bg2">
                    <a:lumMod val="25000"/>
                  </a:schemeClr>
                </a:solidFill>
                <a:latin typeface="Neuzeit"/>
              </a:rPr>
              <a:t>The gem5 Tutorial</a:t>
            </a:r>
            <a:br>
              <a:rPr lang="en-US" dirty="0">
                <a:solidFill>
                  <a:schemeClr val="bg2">
                    <a:lumMod val="25000"/>
                  </a:schemeClr>
                </a:solidFill>
                <a:latin typeface="Neuzeit"/>
              </a:rPr>
            </a:br>
            <a:r>
              <a:rPr lang="en-US" dirty="0">
                <a:solidFill>
                  <a:schemeClr val="bg2">
                    <a:lumMod val="25000"/>
                  </a:schemeClr>
                </a:solidFill>
                <a:latin typeface="Neuzeit"/>
              </a:rPr>
              <a:t>@HPCA 2024</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t>Presentation by Bobby R. Bruce</a:t>
            </a:r>
          </a:p>
          <a:p>
            <a:endParaRPr lang="en-US" dirty="0">
              <a:solidFill>
                <a:schemeClr val="bg2">
                  <a:lumMod val="25000"/>
                </a:schemeClr>
              </a:solidFill>
            </a:endParaRPr>
          </a:p>
          <a:p>
            <a:r>
              <a:rPr lang="en-US" dirty="0"/>
              <a:t>Materials designed for gem5 v23.1</a:t>
            </a:r>
            <a:endParaRPr lang="en-US" dirty="0">
              <a:solidFill>
                <a:schemeClr val="bg2">
                  <a:lumMod val="25000"/>
                </a:schemeClr>
              </a:solidFill>
            </a:endParaRPr>
          </a:p>
        </p:txBody>
      </p:sp>
    </p:spTree>
    <p:extLst>
      <p:ext uri="{BB962C8B-B14F-4D97-AF65-F5344CB8AC3E}">
        <p14:creationId xmlns:p14="http://schemas.microsoft.com/office/powerpoint/2010/main" val="566819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Academic Research</a:t>
            </a:r>
          </a:p>
        </p:txBody>
      </p:sp>
      <p:sp>
        <p:nvSpPr>
          <p:cNvPr id="12" name="TextBox 11">
            <a:extLst>
              <a:ext uri="{FF2B5EF4-FFF2-40B4-BE49-F238E27FC236}">
                <a16:creationId xmlns:a16="http://schemas.microsoft.com/office/drawing/2014/main" id="{0C6F4F64-8708-BDBF-FB0C-357522B4CFA4}"/>
              </a:ext>
            </a:extLst>
          </p:cNvPr>
          <p:cNvSpPr txBox="1"/>
          <p:nvPr/>
        </p:nvSpPr>
        <p:spPr>
          <a:xfrm>
            <a:off x="532150" y="1289154"/>
            <a:ext cx="7472597" cy="369332"/>
          </a:xfrm>
          <a:prstGeom prst="rect">
            <a:avLst/>
          </a:prstGeom>
          <a:noFill/>
        </p:spPr>
        <p:txBody>
          <a:bodyPr wrap="square">
            <a:spAutoFit/>
          </a:bodyPr>
          <a:lstStyle/>
          <a:p>
            <a:r>
              <a:rPr lang="en-US" b="0" i="0" u="none" strike="noStrike" dirty="0">
                <a:solidFill>
                  <a:srgbClr val="000000"/>
                </a:solidFill>
                <a:effectLst/>
                <a:latin typeface="-webkit-standard"/>
              </a:rPr>
              <a:t>     </a:t>
            </a:r>
            <a:endParaRPr lang="en-US" dirty="0"/>
          </a:p>
        </p:txBody>
      </p:sp>
      <p:pic>
        <p:nvPicPr>
          <p:cNvPr id="3074" name="Picture 2">
            <a:extLst>
              <a:ext uri="{FF2B5EF4-FFF2-40B4-BE49-F238E27FC236}">
                <a16:creationId xmlns:a16="http://schemas.microsoft.com/office/drawing/2014/main" id="{27561EE9-7429-BB24-9852-DC37EF98DB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772" y="1316461"/>
            <a:ext cx="6220630" cy="45401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ogo&#10;&#10;Description automatically generated">
            <a:extLst>
              <a:ext uri="{FF2B5EF4-FFF2-40B4-BE49-F238E27FC236}">
                <a16:creationId xmlns:a16="http://schemas.microsoft.com/office/drawing/2014/main" id="{F91899C7-D4D3-9D25-4EF1-10DEDEBF0E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775" y="2139913"/>
            <a:ext cx="2382231" cy="2578172"/>
          </a:xfrm>
          <a:prstGeom prst="rect">
            <a:avLst/>
          </a:prstGeom>
        </p:spPr>
      </p:pic>
      <p:sp>
        <p:nvSpPr>
          <p:cNvPr id="3" name="Slide Number Placeholder 5">
            <a:extLst>
              <a:ext uri="{FF2B5EF4-FFF2-40B4-BE49-F238E27FC236}">
                <a16:creationId xmlns:a16="http://schemas.microsoft.com/office/drawing/2014/main" id="{E5C60326-B6DF-D94E-7AAC-3EE9357F5D57}"/>
              </a:ext>
            </a:extLst>
          </p:cNvPr>
          <p:cNvSpPr txBox="1">
            <a:spLocks/>
          </p:cNvSpPr>
          <p:nvPr/>
        </p:nvSpPr>
        <p:spPr>
          <a:xfrm>
            <a:off x="9982800" y="6357600"/>
            <a:ext cx="1760150" cy="460800"/>
          </a:xfrm>
          <a:prstGeom prst="rect">
            <a:avLst/>
          </a:prstGeom>
        </p:spPr>
        <p:txBody>
          <a:bodyPr vert="horz" lIns="91440" tIns="45720" rIns="91440" bIns="45720" rtlCol="0" anchor="ctr"/>
          <a:lstStyle>
            <a:defPPr>
              <a:defRPr lang="en-US"/>
            </a:defPPr>
            <a:lvl1pPr marL="0" algn="r" defTabSz="914400" rtl="0" eaLnBrk="1" latinLnBrk="0" hangingPunct="1">
              <a:defRPr sz="1000" kern="1200" cap="all" spc="200" baseline="0">
                <a:solidFill>
                  <a:schemeClr val="tx1">
                    <a:alpha val="6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FA5E91-C711-4121-AA02-9685B73286BC}" type="slidenum">
              <a:rPr lang="en-US" smtClean="0"/>
              <a:pPr/>
              <a:t>10</a:t>
            </a:fld>
            <a:endParaRPr lang="en-US" dirty="0"/>
          </a:p>
        </p:txBody>
      </p:sp>
      <p:pic>
        <p:nvPicPr>
          <p:cNvPr id="4" name="Picture 3" descr="Logo&#10;&#10;Description automatically generated">
            <a:extLst>
              <a:ext uri="{FF2B5EF4-FFF2-40B4-BE49-F238E27FC236}">
                <a16:creationId xmlns:a16="http://schemas.microsoft.com/office/drawing/2014/main" id="{F172410E-D46B-51FD-48ED-8230991C7557}"/>
              </a:ext>
            </a:extLst>
          </p:cNvPr>
          <p:cNvPicPr>
            <a:picLocks noGrp="1" noChangeAspect="1"/>
          </p:cNvPicPr>
          <p:nvPr/>
        </p:nvPicPr>
        <p:blipFill>
          <a:blip r:embed="rId4"/>
          <a:stretch>
            <a:fillRect/>
          </a:stretch>
        </p:blipFill>
        <p:spPr>
          <a:xfrm>
            <a:off x="4926590" y="5888686"/>
            <a:ext cx="2338821" cy="934028"/>
          </a:xfrm>
          <a:prstGeom prst="rect">
            <a:avLst/>
          </a:prstGeom>
        </p:spPr>
      </p:pic>
      <p:sp>
        <p:nvSpPr>
          <p:cNvPr id="7" name="Right Arrow 6">
            <a:extLst>
              <a:ext uri="{FF2B5EF4-FFF2-40B4-BE49-F238E27FC236}">
                <a16:creationId xmlns:a16="http://schemas.microsoft.com/office/drawing/2014/main" id="{57D7F819-442B-4C3A-CC92-A8EE2B16B3E1}"/>
              </a:ext>
            </a:extLst>
          </p:cNvPr>
          <p:cNvSpPr/>
          <p:nvPr/>
        </p:nvSpPr>
        <p:spPr>
          <a:xfrm rot="10800000">
            <a:off x="6652465" y="3014978"/>
            <a:ext cx="1225892" cy="82804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510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3"/>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9400" y="395289"/>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sz="4000" dirty="0">
                <a:solidFill>
                  <a:schemeClr val="bg2">
                    <a:lumMod val="25000"/>
                  </a:schemeClr>
                </a:solidFill>
                <a:latin typeface="Neuzeit"/>
                <a:ea typeface="+mj-lt"/>
                <a:cs typeface="+mj-lt"/>
              </a:rPr>
              <a:t>Our Strategy</a:t>
            </a:r>
            <a:endParaRPr lang="en-US" dirty="0">
              <a:solidFill>
                <a:schemeClr val="bg2">
                  <a:lumMod val="25000"/>
                </a:schemeClr>
              </a:solidFill>
              <a:latin typeface="Neuzeit"/>
            </a:endParaRP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100</a:t>
            </a:fld>
            <a:endParaRPr lang="en-US"/>
          </a:p>
        </p:txBody>
      </p:sp>
      <p:sp>
        <p:nvSpPr>
          <p:cNvPr id="3" name="Rounded Rectangle 2">
            <a:extLst>
              <a:ext uri="{FF2B5EF4-FFF2-40B4-BE49-F238E27FC236}">
                <a16:creationId xmlns:a16="http://schemas.microsoft.com/office/drawing/2014/main" id="{B4EBC093-235A-C244-8F2E-C2826C127657}"/>
              </a:ext>
            </a:extLst>
          </p:cNvPr>
          <p:cNvSpPr/>
          <p:nvPr/>
        </p:nvSpPr>
        <p:spPr>
          <a:xfrm>
            <a:off x="4724400" y="1459149"/>
            <a:ext cx="2743200" cy="797668"/>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NeuzeitS-Book" panose="020B0500000000000000" pitchFamily="34" charset="0"/>
              </a:rPr>
              <a:t>Learn</a:t>
            </a:r>
          </a:p>
        </p:txBody>
      </p:sp>
      <p:sp>
        <p:nvSpPr>
          <p:cNvPr id="10" name="Rounded Rectangle 9">
            <a:extLst>
              <a:ext uri="{FF2B5EF4-FFF2-40B4-BE49-F238E27FC236}">
                <a16:creationId xmlns:a16="http://schemas.microsoft.com/office/drawing/2014/main" id="{F1D07511-BAC7-3466-18E5-2A0BAACA8C4F}"/>
              </a:ext>
            </a:extLst>
          </p:cNvPr>
          <p:cNvSpPr/>
          <p:nvPr/>
        </p:nvSpPr>
        <p:spPr>
          <a:xfrm>
            <a:off x="7467600" y="2417225"/>
            <a:ext cx="2743200" cy="797668"/>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NeuzeitS-Book" panose="020B0500000000000000" pitchFamily="34" charset="0"/>
              </a:rPr>
              <a:t>Use</a:t>
            </a:r>
          </a:p>
        </p:txBody>
      </p:sp>
      <p:sp>
        <p:nvSpPr>
          <p:cNvPr id="11" name="Rounded Rectangle 10">
            <a:extLst>
              <a:ext uri="{FF2B5EF4-FFF2-40B4-BE49-F238E27FC236}">
                <a16:creationId xmlns:a16="http://schemas.microsoft.com/office/drawing/2014/main" id="{6D032BD6-D1DF-959F-1B81-63E1CF66A5E4}"/>
              </a:ext>
            </a:extLst>
          </p:cNvPr>
          <p:cNvSpPr/>
          <p:nvPr/>
        </p:nvSpPr>
        <p:spPr>
          <a:xfrm>
            <a:off x="7467600" y="4142832"/>
            <a:ext cx="2743200" cy="797668"/>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NeuzeitS-Book" panose="020B0500000000000000" pitchFamily="34" charset="0"/>
              </a:rPr>
              <a:t>Develop</a:t>
            </a:r>
          </a:p>
        </p:txBody>
      </p:sp>
      <p:sp>
        <p:nvSpPr>
          <p:cNvPr id="12" name="Rounded Rectangle 11">
            <a:extLst>
              <a:ext uri="{FF2B5EF4-FFF2-40B4-BE49-F238E27FC236}">
                <a16:creationId xmlns:a16="http://schemas.microsoft.com/office/drawing/2014/main" id="{5C556B99-6831-DA52-EA35-4175CC3EEFAB}"/>
              </a:ext>
            </a:extLst>
          </p:cNvPr>
          <p:cNvSpPr/>
          <p:nvPr/>
        </p:nvSpPr>
        <p:spPr>
          <a:xfrm>
            <a:off x="4724400" y="5050956"/>
            <a:ext cx="2743200" cy="797668"/>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NeuzeitS-Book" panose="020B0500000000000000" pitchFamily="34" charset="0"/>
              </a:rPr>
              <a:t>Contribute</a:t>
            </a:r>
          </a:p>
        </p:txBody>
      </p:sp>
      <p:sp>
        <p:nvSpPr>
          <p:cNvPr id="13" name="Rounded Rectangle 12">
            <a:extLst>
              <a:ext uri="{FF2B5EF4-FFF2-40B4-BE49-F238E27FC236}">
                <a16:creationId xmlns:a16="http://schemas.microsoft.com/office/drawing/2014/main" id="{D5A9306D-F7B9-0510-BBB6-0AF773CA25F3}"/>
              </a:ext>
            </a:extLst>
          </p:cNvPr>
          <p:cNvSpPr/>
          <p:nvPr/>
        </p:nvSpPr>
        <p:spPr>
          <a:xfrm>
            <a:off x="1981200" y="4198060"/>
            <a:ext cx="2743200" cy="797668"/>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NeuzeitS-Book" panose="020B0500000000000000" pitchFamily="34" charset="0"/>
              </a:rPr>
              <a:t>Improve</a:t>
            </a:r>
          </a:p>
        </p:txBody>
      </p:sp>
      <p:sp>
        <p:nvSpPr>
          <p:cNvPr id="14" name="Rounded Rectangle 13">
            <a:extLst>
              <a:ext uri="{FF2B5EF4-FFF2-40B4-BE49-F238E27FC236}">
                <a16:creationId xmlns:a16="http://schemas.microsoft.com/office/drawing/2014/main" id="{D291BFA0-C597-DD2B-59AD-DE29269C7814}"/>
              </a:ext>
            </a:extLst>
          </p:cNvPr>
          <p:cNvSpPr/>
          <p:nvPr/>
        </p:nvSpPr>
        <p:spPr>
          <a:xfrm>
            <a:off x="1987685" y="2417225"/>
            <a:ext cx="2743200" cy="797668"/>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NeuzeitS-Book" panose="020B0500000000000000" pitchFamily="34" charset="0"/>
              </a:rPr>
              <a:t>More interest</a:t>
            </a:r>
          </a:p>
        </p:txBody>
      </p:sp>
      <p:cxnSp>
        <p:nvCxnSpPr>
          <p:cNvPr id="16" name="Curved Connector 15">
            <a:extLst>
              <a:ext uri="{FF2B5EF4-FFF2-40B4-BE49-F238E27FC236}">
                <a16:creationId xmlns:a16="http://schemas.microsoft.com/office/drawing/2014/main" id="{A403711A-C6EB-7703-E929-57D73281A3D7}"/>
              </a:ext>
            </a:extLst>
          </p:cNvPr>
          <p:cNvCxnSpPr>
            <a:cxnSpLocks/>
            <a:stCxn id="14" idx="0"/>
          </p:cNvCxnSpPr>
          <p:nvPr/>
        </p:nvCxnSpPr>
        <p:spPr>
          <a:xfrm rot="5400000" flipH="1" flipV="1">
            <a:off x="3762221" y="1455047"/>
            <a:ext cx="559242" cy="1365115"/>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urved Connector 18">
            <a:extLst>
              <a:ext uri="{FF2B5EF4-FFF2-40B4-BE49-F238E27FC236}">
                <a16:creationId xmlns:a16="http://schemas.microsoft.com/office/drawing/2014/main" id="{049EB39D-BF72-B660-B218-FC6D0D6408CF}"/>
              </a:ext>
            </a:extLst>
          </p:cNvPr>
          <p:cNvCxnSpPr>
            <a:cxnSpLocks/>
            <a:stCxn id="3" idx="3"/>
            <a:endCxn id="10" idx="0"/>
          </p:cNvCxnSpPr>
          <p:nvPr/>
        </p:nvCxnSpPr>
        <p:spPr>
          <a:xfrm>
            <a:off x="7467600" y="1857983"/>
            <a:ext cx="1371600" cy="559242"/>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476A9E3-0038-5FA9-AB7F-A0F9F82AD9C2}"/>
              </a:ext>
            </a:extLst>
          </p:cNvPr>
          <p:cNvCxnSpPr>
            <a:cxnSpLocks/>
            <a:stCxn id="10" idx="2"/>
            <a:endCxn id="11" idx="0"/>
          </p:cNvCxnSpPr>
          <p:nvPr/>
        </p:nvCxnSpPr>
        <p:spPr>
          <a:xfrm>
            <a:off x="8839200" y="3214893"/>
            <a:ext cx="0" cy="9279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urved Connector 24">
            <a:extLst>
              <a:ext uri="{FF2B5EF4-FFF2-40B4-BE49-F238E27FC236}">
                <a16:creationId xmlns:a16="http://schemas.microsoft.com/office/drawing/2014/main" id="{F3A20DC9-CC17-7D1A-B2B8-877638A2BC37}"/>
              </a:ext>
            </a:extLst>
          </p:cNvPr>
          <p:cNvCxnSpPr>
            <a:cxnSpLocks/>
            <a:stCxn id="11" idx="2"/>
            <a:endCxn id="12" idx="3"/>
          </p:cNvCxnSpPr>
          <p:nvPr/>
        </p:nvCxnSpPr>
        <p:spPr>
          <a:xfrm rot="5400000">
            <a:off x="7898755" y="4509345"/>
            <a:ext cx="509290" cy="1371600"/>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urved Connector 27">
            <a:extLst>
              <a:ext uri="{FF2B5EF4-FFF2-40B4-BE49-F238E27FC236}">
                <a16:creationId xmlns:a16="http://schemas.microsoft.com/office/drawing/2014/main" id="{3E821BF0-ED2D-28B3-19ED-887247B189D2}"/>
              </a:ext>
            </a:extLst>
          </p:cNvPr>
          <p:cNvCxnSpPr>
            <a:cxnSpLocks/>
            <a:stCxn id="12" idx="1"/>
            <a:endCxn id="13" idx="2"/>
          </p:cNvCxnSpPr>
          <p:nvPr/>
        </p:nvCxnSpPr>
        <p:spPr>
          <a:xfrm rot="10800000">
            <a:off x="3352800" y="4995728"/>
            <a:ext cx="1371600" cy="454062"/>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AD2A4BF-C560-6A48-3CEB-844378401D7C}"/>
              </a:ext>
            </a:extLst>
          </p:cNvPr>
          <p:cNvCxnSpPr>
            <a:cxnSpLocks/>
            <a:stCxn id="13" idx="0"/>
            <a:endCxn id="14" idx="2"/>
          </p:cNvCxnSpPr>
          <p:nvPr/>
        </p:nvCxnSpPr>
        <p:spPr>
          <a:xfrm flipV="1">
            <a:off x="3352800" y="3214893"/>
            <a:ext cx="6485" cy="983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258577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3"/>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9400" y="395289"/>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sz="4000" dirty="0">
                <a:solidFill>
                  <a:schemeClr val="bg2">
                    <a:lumMod val="25000"/>
                  </a:schemeClr>
                </a:solidFill>
                <a:latin typeface="Neuzeit"/>
                <a:ea typeface="+mj-lt"/>
                <a:cs typeface="+mj-lt"/>
              </a:rPr>
              <a:t>Why should I contribute to gem5?</a:t>
            </a:r>
            <a:endParaRPr lang="en-US" dirty="0">
              <a:solidFill>
                <a:schemeClr val="bg2">
                  <a:lumMod val="25000"/>
                </a:schemeClr>
              </a:solidFill>
              <a:latin typeface="Neuzeit"/>
            </a:endParaRP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101</a:t>
            </a:fld>
            <a:endParaRPr lang="en-US" dirty="0"/>
          </a:p>
        </p:txBody>
      </p:sp>
      <p:sp>
        <p:nvSpPr>
          <p:cNvPr id="7" name="Rounded Rectangle 6">
            <a:extLst>
              <a:ext uri="{FF2B5EF4-FFF2-40B4-BE49-F238E27FC236}">
                <a16:creationId xmlns:a16="http://schemas.microsoft.com/office/drawing/2014/main" id="{87E479EA-5E8B-27F9-E700-B94DCBDADBBF}"/>
              </a:ext>
            </a:extLst>
          </p:cNvPr>
          <p:cNvSpPr/>
          <p:nvPr/>
        </p:nvSpPr>
        <p:spPr>
          <a:xfrm>
            <a:off x="989400" y="1595336"/>
            <a:ext cx="2743200" cy="797668"/>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NeuzeitS-Book" panose="020B0500000000000000" pitchFamily="34" charset="0"/>
              </a:rPr>
              <a:t>You’re Nice!</a:t>
            </a:r>
          </a:p>
        </p:txBody>
      </p:sp>
      <p:sp>
        <p:nvSpPr>
          <p:cNvPr id="2" name="TextBox 1">
            <a:extLst>
              <a:ext uri="{FF2B5EF4-FFF2-40B4-BE49-F238E27FC236}">
                <a16:creationId xmlns:a16="http://schemas.microsoft.com/office/drawing/2014/main" id="{392BAE83-B2F4-DBC2-C85A-4E8DD364C61B}"/>
              </a:ext>
            </a:extLst>
          </p:cNvPr>
          <p:cNvSpPr txBox="1"/>
          <p:nvPr/>
        </p:nvSpPr>
        <p:spPr>
          <a:xfrm>
            <a:off x="6397136" y="1616174"/>
            <a:ext cx="4805464" cy="923330"/>
          </a:xfrm>
          <a:prstGeom prst="rect">
            <a:avLst/>
          </a:prstGeom>
          <a:noFill/>
        </p:spPr>
        <p:txBody>
          <a:bodyPr wrap="square" lIns="91440" tIns="45720" rIns="91440" bIns="45720" rtlCol="0" anchor="t">
            <a:spAutoFit/>
          </a:bodyPr>
          <a:lstStyle/>
          <a:p>
            <a:pPr marL="285750" indent="-285750">
              <a:buFontTx/>
              <a:buChar char="-"/>
            </a:pPr>
            <a:r>
              <a:rPr lang="en-US" dirty="0">
                <a:latin typeface="NeuzeitS-Book"/>
              </a:rPr>
              <a:t>You’ve found a bug and have a fix.</a:t>
            </a:r>
            <a:endParaRPr lang="en-US" dirty="0">
              <a:latin typeface="NeuzeitS-Book" panose="020B0500000000000000" pitchFamily="34" charset="0"/>
            </a:endParaRPr>
          </a:p>
          <a:p>
            <a:pPr marL="285750" indent="-285750">
              <a:buFontTx/>
              <a:buChar char="-"/>
            </a:pPr>
            <a:r>
              <a:rPr lang="en-US" dirty="0">
                <a:latin typeface="NeuzeitS-Book"/>
              </a:rPr>
              <a:t>You’ve developed something useful and want to share it.</a:t>
            </a:r>
            <a:endParaRPr lang="en-US" dirty="0">
              <a:latin typeface="NeuzeitS-Book" panose="020B0500000000000000" pitchFamily="34" charset="0"/>
            </a:endParaRPr>
          </a:p>
        </p:txBody>
      </p:sp>
      <p:sp>
        <p:nvSpPr>
          <p:cNvPr id="8" name="Rounded Rectangle 7">
            <a:extLst>
              <a:ext uri="{FF2B5EF4-FFF2-40B4-BE49-F238E27FC236}">
                <a16:creationId xmlns:a16="http://schemas.microsoft.com/office/drawing/2014/main" id="{115E622D-47D4-E8FC-4B8D-95ED7F8A763A}"/>
              </a:ext>
            </a:extLst>
          </p:cNvPr>
          <p:cNvSpPr/>
          <p:nvPr/>
        </p:nvSpPr>
        <p:spPr>
          <a:xfrm>
            <a:off x="989400" y="3291498"/>
            <a:ext cx="2743200" cy="797668"/>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NeuzeitS-Book" panose="020B0500000000000000" pitchFamily="34" charset="0"/>
              </a:rPr>
              <a:t>Fame!</a:t>
            </a:r>
          </a:p>
        </p:txBody>
      </p:sp>
      <p:sp>
        <p:nvSpPr>
          <p:cNvPr id="9" name="TextBox 8">
            <a:extLst>
              <a:ext uri="{FF2B5EF4-FFF2-40B4-BE49-F238E27FC236}">
                <a16:creationId xmlns:a16="http://schemas.microsoft.com/office/drawing/2014/main" id="{761A8CF6-C3E2-0E21-6D61-5FBF55A5452B}"/>
              </a:ext>
            </a:extLst>
          </p:cNvPr>
          <p:cNvSpPr txBox="1"/>
          <p:nvPr/>
        </p:nvSpPr>
        <p:spPr>
          <a:xfrm>
            <a:off x="6397136" y="4924830"/>
            <a:ext cx="4805464" cy="646331"/>
          </a:xfrm>
          <a:prstGeom prst="rect">
            <a:avLst/>
          </a:prstGeom>
          <a:noFill/>
        </p:spPr>
        <p:txBody>
          <a:bodyPr wrap="square" lIns="91440" tIns="45720" rIns="91440" bIns="45720" rtlCol="0" anchor="t">
            <a:spAutoFit/>
          </a:bodyPr>
          <a:lstStyle/>
          <a:p>
            <a:pPr marL="285750" indent="-285750">
              <a:buFontTx/>
              <a:buChar char="-"/>
            </a:pPr>
            <a:r>
              <a:rPr lang="en-US" dirty="0">
                <a:latin typeface="NeuzeitS-Book" panose="020B0500000000000000" pitchFamily="34" charset="0"/>
              </a:rPr>
              <a:t>Looks good on your CV.</a:t>
            </a:r>
          </a:p>
          <a:p>
            <a:pPr marL="285750" indent="-285750">
              <a:buFontTx/>
              <a:buChar char="-"/>
            </a:pPr>
            <a:r>
              <a:rPr lang="en-US" dirty="0">
                <a:latin typeface="NeuzeitS-Book"/>
              </a:rPr>
              <a:t>Companies contribute to gem5 all the time.</a:t>
            </a:r>
          </a:p>
        </p:txBody>
      </p:sp>
      <p:sp>
        <p:nvSpPr>
          <p:cNvPr id="10" name="Rounded Rectangle 9">
            <a:extLst>
              <a:ext uri="{FF2B5EF4-FFF2-40B4-BE49-F238E27FC236}">
                <a16:creationId xmlns:a16="http://schemas.microsoft.com/office/drawing/2014/main" id="{6ED6C7B8-2A51-0526-68E0-5DCD11ADC108}"/>
              </a:ext>
            </a:extLst>
          </p:cNvPr>
          <p:cNvSpPr/>
          <p:nvPr/>
        </p:nvSpPr>
        <p:spPr>
          <a:xfrm>
            <a:off x="989400" y="4987661"/>
            <a:ext cx="2743200" cy="797668"/>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NeuzeitS-Book" panose="020B0500000000000000" pitchFamily="34" charset="0"/>
              </a:rPr>
              <a:t>Fortune!</a:t>
            </a:r>
          </a:p>
        </p:txBody>
      </p:sp>
      <p:sp>
        <p:nvSpPr>
          <p:cNvPr id="11" name="TextBox 10">
            <a:extLst>
              <a:ext uri="{FF2B5EF4-FFF2-40B4-BE49-F238E27FC236}">
                <a16:creationId xmlns:a16="http://schemas.microsoft.com/office/drawing/2014/main" id="{2AA8798A-E71F-8FB3-5FF6-CF6E217A6480}"/>
              </a:ext>
            </a:extLst>
          </p:cNvPr>
          <p:cNvSpPr txBox="1"/>
          <p:nvPr/>
        </p:nvSpPr>
        <p:spPr>
          <a:xfrm>
            <a:off x="6397136" y="3228667"/>
            <a:ext cx="4805464" cy="923330"/>
          </a:xfrm>
          <a:prstGeom prst="rect">
            <a:avLst/>
          </a:prstGeom>
          <a:noFill/>
        </p:spPr>
        <p:txBody>
          <a:bodyPr wrap="square" rtlCol="0">
            <a:spAutoFit/>
          </a:bodyPr>
          <a:lstStyle/>
          <a:p>
            <a:pPr marL="285750" indent="-285750">
              <a:buFontTx/>
              <a:buChar char="-"/>
            </a:pPr>
            <a:r>
              <a:rPr lang="en-US" dirty="0">
                <a:latin typeface="NeuzeitS-Book" panose="020B0500000000000000" pitchFamily="34" charset="0"/>
              </a:rPr>
              <a:t>Get yourself known in the project.</a:t>
            </a:r>
          </a:p>
          <a:p>
            <a:pPr marL="285750" indent="-285750">
              <a:buFontTx/>
              <a:buChar char="-"/>
            </a:pPr>
            <a:r>
              <a:rPr lang="en-US" dirty="0">
                <a:latin typeface="NeuzeitS-Book" panose="020B0500000000000000" pitchFamily="34" charset="0"/>
              </a:rPr>
              <a:t>Good PR for your research to have it incorporated in gem5.</a:t>
            </a:r>
          </a:p>
        </p:txBody>
      </p:sp>
    </p:spTree>
    <p:extLst>
      <p:ext uri="{BB962C8B-B14F-4D97-AF65-F5344CB8AC3E}">
        <p14:creationId xmlns:p14="http://schemas.microsoft.com/office/powerpoint/2010/main" val="35793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8" grpId="0" animBg="1"/>
      <p:bldP spid="9" grpId="0"/>
      <p:bldP spid="10" grpId="0" animBg="1"/>
      <p:bldP spid="11"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3"/>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9400" y="395289"/>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dirty="0">
                <a:solidFill>
                  <a:schemeClr val="bg2">
                    <a:lumMod val="25000"/>
                  </a:schemeClr>
                </a:solidFill>
                <a:latin typeface="Neuzeit"/>
              </a:rPr>
              <a:t>“I’m scared”</a:t>
            </a: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102</a:t>
            </a:fld>
            <a:endParaRPr lang="en-US"/>
          </a:p>
        </p:txBody>
      </p:sp>
      <p:sp>
        <p:nvSpPr>
          <p:cNvPr id="2" name="TextBox 1">
            <a:extLst>
              <a:ext uri="{FF2B5EF4-FFF2-40B4-BE49-F238E27FC236}">
                <a16:creationId xmlns:a16="http://schemas.microsoft.com/office/drawing/2014/main" id="{9FF26FD3-DBBC-D403-86A9-260490A97E40}"/>
              </a:ext>
            </a:extLst>
          </p:cNvPr>
          <p:cNvSpPr txBox="1"/>
          <p:nvPr/>
        </p:nvSpPr>
        <p:spPr>
          <a:xfrm>
            <a:off x="4977317" y="1326326"/>
            <a:ext cx="2288093" cy="400110"/>
          </a:xfrm>
          <a:prstGeom prst="rect">
            <a:avLst/>
          </a:prstGeom>
          <a:noFill/>
        </p:spPr>
        <p:txBody>
          <a:bodyPr wrap="square" rtlCol="0">
            <a:spAutoFit/>
          </a:bodyPr>
          <a:lstStyle/>
          <a:p>
            <a:pPr algn="ctr"/>
            <a:r>
              <a:rPr lang="en-US" sz="2000" dirty="0">
                <a:latin typeface="NeuzeitS-Book" panose="020B0500000000000000" pitchFamily="34" charset="0"/>
              </a:rPr>
              <a:t>Understandable</a:t>
            </a:r>
            <a:r>
              <a:rPr lang="en-US" sz="2000" dirty="0"/>
              <a:t>…</a:t>
            </a:r>
          </a:p>
        </p:txBody>
      </p:sp>
      <p:sp>
        <p:nvSpPr>
          <p:cNvPr id="7" name="TextBox 6">
            <a:extLst>
              <a:ext uri="{FF2B5EF4-FFF2-40B4-BE49-F238E27FC236}">
                <a16:creationId xmlns:a16="http://schemas.microsoft.com/office/drawing/2014/main" id="{834425C1-5245-A482-892E-C5291FB01087}"/>
              </a:ext>
            </a:extLst>
          </p:cNvPr>
          <p:cNvSpPr txBox="1"/>
          <p:nvPr/>
        </p:nvSpPr>
        <p:spPr>
          <a:xfrm>
            <a:off x="3548974" y="2083985"/>
            <a:ext cx="5094051" cy="1015663"/>
          </a:xfrm>
          <a:prstGeom prst="rect">
            <a:avLst/>
          </a:prstGeom>
          <a:noFill/>
        </p:spPr>
        <p:txBody>
          <a:bodyPr wrap="square" rtlCol="0">
            <a:spAutoFit/>
          </a:bodyPr>
          <a:lstStyle/>
          <a:p>
            <a:pPr algn="ctr"/>
            <a:r>
              <a:rPr lang="en-US" sz="2000" dirty="0">
                <a:latin typeface="NeuzeitS-Book" panose="020B0500000000000000" pitchFamily="34" charset="0"/>
              </a:rPr>
              <a:t>Very few patches get in straight away. Most patches are only accepted after requests for changes.</a:t>
            </a:r>
          </a:p>
        </p:txBody>
      </p:sp>
      <p:sp>
        <p:nvSpPr>
          <p:cNvPr id="8" name="TextBox 7">
            <a:extLst>
              <a:ext uri="{FF2B5EF4-FFF2-40B4-BE49-F238E27FC236}">
                <a16:creationId xmlns:a16="http://schemas.microsoft.com/office/drawing/2014/main" id="{7DB621F0-2F4E-FD74-4A2A-579C95615A1F}"/>
              </a:ext>
            </a:extLst>
          </p:cNvPr>
          <p:cNvSpPr txBox="1"/>
          <p:nvPr/>
        </p:nvSpPr>
        <p:spPr>
          <a:xfrm>
            <a:off x="3548974" y="3629510"/>
            <a:ext cx="5094051" cy="1015663"/>
          </a:xfrm>
          <a:prstGeom prst="rect">
            <a:avLst/>
          </a:prstGeom>
          <a:noFill/>
        </p:spPr>
        <p:txBody>
          <a:bodyPr wrap="square" rtlCol="0">
            <a:spAutoFit/>
          </a:bodyPr>
          <a:lstStyle/>
          <a:p>
            <a:pPr algn="ctr"/>
            <a:r>
              <a:rPr lang="en-US" sz="2000" dirty="0">
                <a:latin typeface="NeuzeitS-Book" panose="020B0500000000000000" pitchFamily="34" charset="0"/>
              </a:rPr>
              <a:t>We try our best to keep feedback as constructive as possible (don’t take it personally!).</a:t>
            </a:r>
          </a:p>
        </p:txBody>
      </p:sp>
      <p:sp>
        <p:nvSpPr>
          <p:cNvPr id="9" name="TextBox 8">
            <a:extLst>
              <a:ext uri="{FF2B5EF4-FFF2-40B4-BE49-F238E27FC236}">
                <a16:creationId xmlns:a16="http://schemas.microsoft.com/office/drawing/2014/main" id="{2746064E-EB81-B976-29CE-E5F247EA435D}"/>
              </a:ext>
            </a:extLst>
          </p:cNvPr>
          <p:cNvSpPr txBox="1"/>
          <p:nvPr/>
        </p:nvSpPr>
        <p:spPr>
          <a:xfrm>
            <a:off x="3548974" y="5155500"/>
            <a:ext cx="5094051" cy="707886"/>
          </a:xfrm>
          <a:prstGeom prst="rect">
            <a:avLst/>
          </a:prstGeom>
          <a:noFill/>
        </p:spPr>
        <p:txBody>
          <a:bodyPr wrap="square" rtlCol="0">
            <a:spAutoFit/>
          </a:bodyPr>
          <a:lstStyle/>
          <a:p>
            <a:pPr algn="ctr"/>
            <a:r>
              <a:rPr lang="en-US" sz="2000" dirty="0">
                <a:latin typeface="NeuzeitS-Book" panose="020B0500000000000000" pitchFamily="34" charset="0"/>
              </a:rPr>
              <a:t>The purpose of this session is to make it less scary!</a:t>
            </a:r>
          </a:p>
        </p:txBody>
      </p:sp>
    </p:spTree>
    <p:extLst>
      <p:ext uri="{BB962C8B-B14F-4D97-AF65-F5344CB8AC3E}">
        <p14:creationId xmlns:p14="http://schemas.microsoft.com/office/powerpoint/2010/main" val="275347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3"/>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9400" y="395289"/>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dirty="0">
                <a:solidFill>
                  <a:schemeClr val="bg2">
                    <a:lumMod val="25000"/>
                  </a:schemeClr>
                </a:solidFill>
                <a:latin typeface="Neuzeit"/>
              </a:rPr>
              <a:t>What can I contribute?</a:t>
            </a: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103</a:t>
            </a:fld>
            <a:endParaRPr lang="en-US"/>
          </a:p>
        </p:txBody>
      </p:sp>
      <p:sp>
        <p:nvSpPr>
          <p:cNvPr id="8" name="TextBox 7">
            <a:extLst>
              <a:ext uri="{FF2B5EF4-FFF2-40B4-BE49-F238E27FC236}">
                <a16:creationId xmlns:a16="http://schemas.microsoft.com/office/drawing/2014/main" id="{95DC111F-B4EE-DC98-D327-52022A612A8B}"/>
              </a:ext>
            </a:extLst>
          </p:cNvPr>
          <p:cNvSpPr txBox="1"/>
          <p:nvPr/>
        </p:nvSpPr>
        <p:spPr>
          <a:xfrm>
            <a:off x="2251931" y="2888883"/>
            <a:ext cx="7688138" cy="461665"/>
          </a:xfrm>
          <a:prstGeom prst="rect">
            <a:avLst/>
          </a:prstGeom>
          <a:noFill/>
        </p:spPr>
        <p:txBody>
          <a:bodyPr wrap="square" rtlCol="0">
            <a:spAutoFit/>
          </a:bodyPr>
          <a:lstStyle/>
          <a:p>
            <a:pPr algn="ctr"/>
            <a:r>
              <a:rPr lang="en-US" sz="2400" dirty="0">
                <a:latin typeface="NeuzeitS-Book" panose="020B0500000000000000" pitchFamily="34" charset="0"/>
              </a:rPr>
              <a:t>Your own changes (bug fixes are very welcome!)</a:t>
            </a:r>
          </a:p>
        </p:txBody>
      </p:sp>
      <p:sp>
        <p:nvSpPr>
          <p:cNvPr id="9" name="TextBox 8">
            <a:extLst>
              <a:ext uri="{FF2B5EF4-FFF2-40B4-BE49-F238E27FC236}">
                <a16:creationId xmlns:a16="http://schemas.microsoft.com/office/drawing/2014/main" id="{86AC2420-C38A-473D-980E-BFB64CB5A64E}"/>
              </a:ext>
            </a:extLst>
          </p:cNvPr>
          <p:cNvSpPr txBox="1"/>
          <p:nvPr/>
        </p:nvSpPr>
        <p:spPr>
          <a:xfrm>
            <a:off x="3352800" y="3914965"/>
            <a:ext cx="5486400" cy="1200329"/>
          </a:xfrm>
          <a:prstGeom prst="rect">
            <a:avLst/>
          </a:prstGeom>
          <a:noFill/>
        </p:spPr>
        <p:txBody>
          <a:bodyPr wrap="square" rtlCol="0">
            <a:spAutoFit/>
          </a:bodyPr>
          <a:lstStyle/>
          <a:p>
            <a:pPr algn="ctr"/>
            <a:r>
              <a:rPr lang="en-US" sz="2400" dirty="0">
                <a:latin typeface="NeuzeitS-Book" panose="020B0500000000000000" pitchFamily="34" charset="0"/>
              </a:rPr>
              <a:t>Check the GitHub Issue Tracker: </a:t>
            </a:r>
          </a:p>
          <a:p>
            <a:pPr algn="ctr"/>
            <a:r>
              <a:rPr lang="en-US" sz="2400" dirty="0">
                <a:latin typeface="NeuzeitS-Book" panose="020B0500000000000000" pitchFamily="34" charset="0"/>
                <a:hlinkClick r:id="rId4"/>
              </a:rPr>
              <a:t>https://github.com/gem5/gem5/issues</a:t>
            </a:r>
            <a:endParaRPr lang="en-US" sz="2400" dirty="0">
              <a:latin typeface="NeuzeitS-Book" panose="020B0500000000000000" pitchFamily="34" charset="0"/>
            </a:endParaRPr>
          </a:p>
          <a:p>
            <a:pPr algn="ctr"/>
            <a:endParaRPr lang="en-US" sz="2400" dirty="0">
              <a:latin typeface="NeuzeitS-Book" panose="020B0500000000000000" pitchFamily="34" charset="0"/>
            </a:endParaRPr>
          </a:p>
        </p:txBody>
      </p:sp>
    </p:spTree>
    <p:extLst>
      <p:ext uri="{BB962C8B-B14F-4D97-AF65-F5344CB8AC3E}">
        <p14:creationId xmlns:p14="http://schemas.microsoft.com/office/powerpoint/2010/main" val="117214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3"/>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9400" y="395289"/>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dirty="0">
                <a:solidFill>
                  <a:schemeClr val="bg2">
                    <a:lumMod val="25000"/>
                  </a:schemeClr>
                </a:solidFill>
                <a:latin typeface="Neuzeit"/>
              </a:rPr>
              <a:t>What can I contribute?</a:t>
            </a: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104</a:t>
            </a:fld>
            <a:endParaRPr lang="en-US"/>
          </a:p>
        </p:txBody>
      </p:sp>
      <p:sp>
        <p:nvSpPr>
          <p:cNvPr id="2" name="TextBox 1">
            <a:extLst>
              <a:ext uri="{FF2B5EF4-FFF2-40B4-BE49-F238E27FC236}">
                <a16:creationId xmlns:a16="http://schemas.microsoft.com/office/drawing/2014/main" id="{AD0A89CE-8FF1-6257-6E18-85C009D45E44}"/>
              </a:ext>
            </a:extLst>
          </p:cNvPr>
          <p:cNvSpPr txBox="1"/>
          <p:nvPr/>
        </p:nvSpPr>
        <p:spPr>
          <a:xfrm>
            <a:off x="1767389" y="2135002"/>
            <a:ext cx="8657221" cy="4154984"/>
          </a:xfrm>
          <a:prstGeom prst="rect">
            <a:avLst/>
          </a:prstGeom>
          <a:noFill/>
        </p:spPr>
        <p:txBody>
          <a:bodyPr wrap="square" rtlCol="0">
            <a:spAutoFit/>
          </a:bodyPr>
          <a:lstStyle/>
          <a:p>
            <a:pPr algn="ctr"/>
            <a:r>
              <a:rPr lang="en-US" sz="2400" dirty="0">
                <a:latin typeface="NeuzeitS-Book" panose="020B0500000000000000" pitchFamily="34" charset="0"/>
              </a:rPr>
              <a:t>Some stuff we’re always needing more of:</a:t>
            </a:r>
          </a:p>
          <a:p>
            <a:pPr algn="ctr"/>
            <a:endParaRPr lang="en-US" sz="2400" dirty="0">
              <a:latin typeface="NeuzeitS-Book" panose="020B0500000000000000" pitchFamily="34" charset="0"/>
            </a:endParaRPr>
          </a:p>
          <a:p>
            <a:pPr algn="ctr"/>
            <a:r>
              <a:rPr lang="en-US" sz="2400" dirty="0">
                <a:latin typeface="NeuzeitS-Book" panose="020B0500000000000000" pitchFamily="34" charset="0"/>
              </a:rPr>
              <a:t>Tests</a:t>
            </a:r>
          </a:p>
          <a:p>
            <a:pPr algn="ctr"/>
            <a:r>
              <a:rPr lang="en-US" sz="2400" dirty="0">
                <a:latin typeface="NeuzeitS-Book" panose="020B0500000000000000" pitchFamily="34" charset="0"/>
              </a:rPr>
              <a:t>Incorporating </a:t>
            </a:r>
            <a:r>
              <a:rPr lang="en-US" sz="2400" dirty="0" err="1">
                <a:latin typeface="NeuzeitS-Book" panose="020B0500000000000000" pitchFamily="34" charset="0"/>
              </a:rPr>
              <a:t>Syscalls</a:t>
            </a:r>
            <a:r>
              <a:rPr lang="en-US" sz="2400" dirty="0">
                <a:latin typeface="NeuzeitS-Book" panose="020B0500000000000000" pitchFamily="34" charset="0"/>
              </a:rPr>
              <a:t> for SE mode</a:t>
            </a:r>
          </a:p>
          <a:p>
            <a:pPr algn="ctr"/>
            <a:r>
              <a:rPr lang="en-US" sz="2400" dirty="0">
                <a:latin typeface="NeuzeitS-Book" panose="020B0500000000000000" pitchFamily="34" charset="0"/>
              </a:rPr>
              <a:t>Unimplemented ISA instructions/extensions</a:t>
            </a:r>
          </a:p>
          <a:p>
            <a:pPr algn="ctr"/>
            <a:r>
              <a:rPr lang="en-US" sz="2400" dirty="0">
                <a:latin typeface="NeuzeitS-Book" panose="020B0500000000000000" pitchFamily="34" charset="0"/>
              </a:rPr>
              <a:t>Useful </a:t>
            </a:r>
            <a:r>
              <a:rPr lang="en-US" sz="2400" dirty="0" err="1">
                <a:latin typeface="NeuzeitS-Book" panose="020B0500000000000000" pitchFamily="34" charset="0"/>
              </a:rPr>
              <a:t>stdlib</a:t>
            </a:r>
            <a:r>
              <a:rPr lang="en-US" sz="2400" dirty="0">
                <a:latin typeface="NeuzeitS-Book" panose="020B0500000000000000" pitchFamily="34" charset="0"/>
              </a:rPr>
              <a:t> components</a:t>
            </a:r>
          </a:p>
          <a:p>
            <a:pPr algn="ctr"/>
            <a:r>
              <a:rPr lang="en-US" sz="2400" dirty="0">
                <a:latin typeface="NeuzeitS-Book" panose="020B0500000000000000" pitchFamily="34" charset="0"/>
              </a:rPr>
              <a:t>Useful gem5 resources</a:t>
            </a:r>
          </a:p>
          <a:p>
            <a:pPr algn="ctr"/>
            <a:r>
              <a:rPr lang="en-US" sz="2400" dirty="0">
                <a:latin typeface="NeuzeitS-Book" panose="020B0500000000000000" pitchFamily="34" charset="0"/>
              </a:rPr>
              <a:t>Updating documentation on the gem5 website</a:t>
            </a:r>
          </a:p>
          <a:p>
            <a:pPr lvl="1" algn="ctr"/>
            <a:r>
              <a:rPr lang="en-US" sz="2400" dirty="0">
                <a:latin typeface="NeuzeitS-Book" panose="020B0500000000000000" pitchFamily="34" charset="0"/>
              </a:rPr>
              <a:t>Even fixing typos is helpful!</a:t>
            </a:r>
          </a:p>
          <a:p>
            <a:pPr algn="ctr"/>
            <a:endParaRPr lang="en-US" sz="2400" dirty="0">
              <a:latin typeface="NeuzeitS-Book" panose="020B0500000000000000" pitchFamily="34" charset="0"/>
            </a:endParaRPr>
          </a:p>
          <a:p>
            <a:pPr algn="ctr"/>
            <a:endParaRPr lang="en-US" sz="2400" dirty="0">
              <a:latin typeface="NeuzeitS-Book" panose="020B0500000000000000" pitchFamily="34" charset="0"/>
            </a:endParaRPr>
          </a:p>
        </p:txBody>
      </p:sp>
    </p:spTree>
    <p:extLst>
      <p:ext uri="{BB962C8B-B14F-4D97-AF65-F5344CB8AC3E}">
        <p14:creationId xmlns:p14="http://schemas.microsoft.com/office/powerpoint/2010/main" val="195047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3"/>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9400" y="395289"/>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dirty="0">
                <a:solidFill>
                  <a:schemeClr val="bg2">
                    <a:lumMod val="25000"/>
                  </a:schemeClr>
                </a:solidFill>
                <a:latin typeface="Neuzeit"/>
              </a:rPr>
              <a:t>What can’t I contribute?</a:t>
            </a: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105</a:t>
            </a:fld>
            <a:endParaRPr lang="en-US"/>
          </a:p>
        </p:txBody>
      </p:sp>
      <p:sp>
        <p:nvSpPr>
          <p:cNvPr id="2" name="TextBox 1">
            <a:extLst>
              <a:ext uri="{FF2B5EF4-FFF2-40B4-BE49-F238E27FC236}">
                <a16:creationId xmlns:a16="http://schemas.microsoft.com/office/drawing/2014/main" id="{AD0A89CE-8FF1-6257-6E18-85C009D45E44}"/>
              </a:ext>
            </a:extLst>
          </p:cNvPr>
          <p:cNvSpPr txBox="1"/>
          <p:nvPr/>
        </p:nvSpPr>
        <p:spPr>
          <a:xfrm>
            <a:off x="1216025" y="4523719"/>
            <a:ext cx="4113759" cy="1938992"/>
          </a:xfrm>
          <a:prstGeom prst="rect">
            <a:avLst/>
          </a:prstGeom>
          <a:noFill/>
        </p:spPr>
        <p:txBody>
          <a:bodyPr wrap="square" rtlCol="0">
            <a:spAutoFit/>
          </a:bodyPr>
          <a:lstStyle/>
          <a:p>
            <a:pPr algn="ctr"/>
            <a:r>
              <a:rPr lang="en-US" sz="2000" dirty="0">
                <a:latin typeface="NeuzeitS-Book" panose="020B0500000000000000" pitchFamily="34" charset="0"/>
              </a:rPr>
              <a:t>3,.It’s dangerous</a:t>
            </a:r>
          </a:p>
          <a:p>
            <a:pPr algn="ctr"/>
            <a:endParaRPr lang="en-US" sz="2000" dirty="0">
              <a:latin typeface="NeuzeitS-Book" panose="020B0500000000000000" pitchFamily="34" charset="0"/>
            </a:endParaRPr>
          </a:p>
          <a:p>
            <a:pPr algn="ctr"/>
            <a:r>
              <a:rPr lang="en-US" sz="2000" i="1" dirty="0">
                <a:latin typeface="NeuzeitS-Book" panose="020B0500000000000000" pitchFamily="34" charset="0"/>
              </a:rPr>
              <a:t>You’ve changed a lot of code and haven’t proven you’ve not yet broken anything. Tests are required at a minimum.</a:t>
            </a:r>
          </a:p>
        </p:txBody>
      </p:sp>
      <p:sp>
        <p:nvSpPr>
          <p:cNvPr id="8" name="TextBox 7">
            <a:extLst>
              <a:ext uri="{FF2B5EF4-FFF2-40B4-BE49-F238E27FC236}">
                <a16:creationId xmlns:a16="http://schemas.microsoft.com/office/drawing/2014/main" id="{95DC111F-B4EE-DC98-D327-52022A612A8B}"/>
              </a:ext>
            </a:extLst>
          </p:cNvPr>
          <p:cNvSpPr txBox="1"/>
          <p:nvPr/>
        </p:nvSpPr>
        <p:spPr>
          <a:xfrm>
            <a:off x="1216025" y="1282115"/>
            <a:ext cx="4371975" cy="3477875"/>
          </a:xfrm>
          <a:prstGeom prst="rect">
            <a:avLst/>
          </a:prstGeom>
          <a:noFill/>
        </p:spPr>
        <p:txBody>
          <a:bodyPr wrap="square" rtlCol="0">
            <a:spAutoFit/>
          </a:bodyPr>
          <a:lstStyle/>
          <a:p>
            <a:pPr marL="457200" indent="-457200" algn="ctr">
              <a:buAutoNum type="arabicPeriod"/>
            </a:pPr>
            <a:r>
              <a:rPr lang="en-US" sz="2000" dirty="0">
                <a:latin typeface="NeuzeitS-Book" panose="020B0500000000000000" pitchFamily="34" charset="0"/>
              </a:rPr>
              <a:t>Anything that’ll burden the community with too much maintenance overhead.</a:t>
            </a:r>
          </a:p>
          <a:p>
            <a:pPr algn="ctr"/>
            <a:endParaRPr lang="en-US" sz="2000" dirty="0">
              <a:latin typeface="NeuzeitS-Book" panose="020B0500000000000000" pitchFamily="34" charset="0"/>
            </a:endParaRPr>
          </a:p>
          <a:p>
            <a:pPr algn="ctr"/>
            <a:r>
              <a:rPr lang="en-US" sz="2000" i="1" dirty="0">
                <a:latin typeface="NeuzeitS-Book" panose="020B0500000000000000" pitchFamily="34" charset="0"/>
              </a:rPr>
              <a:t>Yeah, you’ve developed something nice for us, but it’s big and complex: are you going to stick around to help us maintain it? Is it engineered for that to be easy?</a:t>
            </a:r>
          </a:p>
          <a:p>
            <a:pPr algn="ctr"/>
            <a:endParaRPr lang="en-US" sz="2000" dirty="0">
              <a:latin typeface="NeuzeitS-Book" panose="020B0500000000000000" pitchFamily="34" charset="0"/>
            </a:endParaRPr>
          </a:p>
          <a:p>
            <a:pPr algn="ctr"/>
            <a:endParaRPr lang="en-US" sz="2000" dirty="0">
              <a:latin typeface="NeuzeitS-Book" panose="020B0500000000000000" pitchFamily="34" charset="0"/>
            </a:endParaRPr>
          </a:p>
        </p:txBody>
      </p:sp>
      <p:sp>
        <p:nvSpPr>
          <p:cNvPr id="9" name="TextBox 8">
            <a:extLst>
              <a:ext uri="{FF2B5EF4-FFF2-40B4-BE49-F238E27FC236}">
                <a16:creationId xmlns:a16="http://schemas.microsoft.com/office/drawing/2014/main" id="{86AC2420-C38A-473D-980E-BFB64CB5A64E}"/>
              </a:ext>
            </a:extLst>
          </p:cNvPr>
          <p:cNvSpPr txBox="1"/>
          <p:nvPr/>
        </p:nvSpPr>
        <p:spPr>
          <a:xfrm>
            <a:off x="6886470" y="1436003"/>
            <a:ext cx="4856480" cy="2862322"/>
          </a:xfrm>
          <a:prstGeom prst="rect">
            <a:avLst/>
          </a:prstGeom>
          <a:noFill/>
        </p:spPr>
        <p:txBody>
          <a:bodyPr wrap="square" rtlCol="0">
            <a:spAutoFit/>
          </a:bodyPr>
          <a:lstStyle/>
          <a:p>
            <a:pPr algn="ctr"/>
            <a:r>
              <a:rPr lang="en-US" sz="2000" dirty="0">
                <a:latin typeface="NeuzeitS-Book" panose="020B0500000000000000" pitchFamily="34" charset="0"/>
              </a:rPr>
              <a:t>2. Something overly niche and lacks general applicability</a:t>
            </a:r>
          </a:p>
          <a:p>
            <a:pPr algn="ctr"/>
            <a:endParaRPr lang="en-US" sz="2000" dirty="0">
              <a:latin typeface="NeuzeitS-Book" panose="020B0500000000000000" pitchFamily="34" charset="0"/>
            </a:endParaRPr>
          </a:p>
          <a:p>
            <a:pPr algn="ctr"/>
            <a:r>
              <a:rPr lang="en-US" sz="2000" i="1" dirty="0">
                <a:latin typeface="NeuzeitS-Book" panose="020B0500000000000000" pitchFamily="34" charset="0"/>
              </a:rPr>
              <a:t>The component you made to carry out your research may be interesting to you but adding it to the codebase may just be bloat to most users:  Consider sharing such things on your own git repos.</a:t>
            </a:r>
          </a:p>
          <a:p>
            <a:pPr algn="ctr"/>
            <a:endParaRPr lang="en-US" sz="2000" dirty="0">
              <a:latin typeface="NeuzeitS-Book" panose="020B0500000000000000" pitchFamily="34" charset="0"/>
            </a:endParaRPr>
          </a:p>
        </p:txBody>
      </p:sp>
      <p:sp>
        <p:nvSpPr>
          <p:cNvPr id="7" name="TextBox 6">
            <a:extLst>
              <a:ext uri="{FF2B5EF4-FFF2-40B4-BE49-F238E27FC236}">
                <a16:creationId xmlns:a16="http://schemas.microsoft.com/office/drawing/2014/main" id="{45B52C7A-0ABD-F803-5F9F-F6E9F8A23DF9}"/>
              </a:ext>
            </a:extLst>
          </p:cNvPr>
          <p:cNvSpPr txBox="1"/>
          <p:nvPr/>
        </p:nvSpPr>
        <p:spPr>
          <a:xfrm>
            <a:off x="7088841" y="4662619"/>
            <a:ext cx="4113759" cy="1323439"/>
          </a:xfrm>
          <a:prstGeom prst="rect">
            <a:avLst/>
          </a:prstGeom>
          <a:noFill/>
        </p:spPr>
        <p:txBody>
          <a:bodyPr wrap="square" rtlCol="0">
            <a:spAutoFit/>
          </a:bodyPr>
          <a:lstStyle/>
          <a:p>
            <a:pPr algn="ctr"/>
            <a:r>
              <a:rPr lang="en-US" sz="2000" dirty="0">
                <a:latin typeface="NeuzeitS-Book" panose="020B0500000000000000" pitchFamily="34" charset="0"/>
              </a:rPr>
              <a:t>3. It doesn’t confirm to our standards</a:t>
            </a:r>
          </a:p>
          <a:p>
            <a:pPr algn="ctr"/>
            <a:endParaRPr lang="en-US" sz="2000" dirty="0">
              <a:latin typeface="NeuzeitS-Book" panose="020B0500000000000000" pitchFamily="34" charset="0"/>
            </a:endParaRPr>
          </a:p>
          <a:p>
            <a:pPr algn="ctr"/>
            <a:r>
              <a:rPr lang="en-US" sz="2000" i="1" dirty="0">
                <a:latin typeface="NeuzeitS-Book" panose="020B0500000000000000" pitchFamily="34" charset="0"/>
              </a:rPr>
              <a:t>The code appears fine, but you’ve not conformed to our style guide.</a:t>
            </a:r>
          </a:p>
        </p:txBody>
      </p:sp>
    </p:spTree>
    <p:extLst>
      <p:ext uri="{BB962C8B-B14F-4D97-AF65-F5344CB8AC3E}">
        <p14:creationId xmlns:p14="http://schemas.microsoft.com/office/powerpoint/2010/main" val="242737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7"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3"/>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9400" y="395289"/>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dirty="0">
                <a:solidFill>
                  <a:schemeClr val="bg2">
                    <a:lumMod val="25000"/>
                  </a:schemeClr>
                </a:solidFill>
                <a:latin typeface="Neuzeit"/>
              </a:rPr>
              <a:t>Forking and cloning</a:t>
            </a: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106</a:t>
            </a:fld>
            <a:endParaRPr lang="en-US"/>
          </a:p>
        </p:txBody>
      </p:sp>
      <p:sp>
        <p:nvSpPr>
          <p:cNvPr id="2" name="TextBox 1">
            <a:extLst>
              <a:ext uri="{FF2B5EF4-FFF2-40B4-BE49-F238E27FC236}">
                <a16:creationId xmlns:a16="http://schemas.microsoft.com/office/drawing/2014/main" id="{A840A708-4C3D-34EA-09C5-704587A62C2C}"/>
              </a:ext>
            </a:extLst>
          </p:cNvPr>
          <p:cNvSpPr txBox="1"/>
          <p:nvPr/>
        </p:nvSpPr>
        <p:spPr>
          <a:xfrm>
            <a:off x="670198" y="1565303"/>
            <a:ext cx="11072751" cy="523220"/>
          </a:xfrm>
          <a:prstGeom prst="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a:latin typeface="Neuzeit"/>
              </a:rPr>
              <a:t>Step 1: </a:t>
            </a:r>
            <a:r>
              <a:rPr lang="en-US" sz="2800" dirty="0">
                <a:latin typeface="Neuzeit"/>
              </a:rPr>
              <a:t>Go to </a:t>
            </a:r>
            <a:r>
              <a:rPr lang="en-US" sz="2800" dirty="0"/>
              <a:t>https://</a:t>
            </a:r>
            <a:r>
              <a:rPr lang="en-US" sz="2800" dirty="0" err="1"/>
              <a:t>github.com</a:t>
            </a:r>
            <a:r>
              <a:rPr lang="en-US" sz="2800" dirty="0"/>
              <a:t>/gem5/gem5</a:t>
            </a:r>
            <a:endParaRPr lang="en-US" sz="2800" dirty="0">
              <a:latin typeface="Neuzeit"/>
            </a:endParaRPr>
          </a:p>
        </p:txBody>
      </p:sp>
      <p:sp>
        <p:nvSpPr>
          <p:cNvPr id="3" name="TextBox 2">
            <a:extLst>
              <a:ext uri="{FF2B5EF4-FFF2-40B4-BE49-F238E27FC236}">
                <a16:creationId xmlns:a16="http://schemas.microsoft.com/office/drawing/2014/main" id="{F7F49CDC-FAAD-67C8-9979-1AA731956F19}"/>
              </a:ext>
            </a:extLst>
          </p:cNvPr>
          <p:cNvSpPr txBox="1"/>
          <p:nvPr/>
        </p:nvSpPr>
        <p:spPr>
          <a:xfrm>
            <a:off x="670198" y="2664159"/>
            <a:ext cx="11072751" cy="523220"/>
          </a:xfrm>
          <a:prstGeom prst="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a:latin typeface="Neuzeit"/>
              </a:rPr>
              <a:t>Step 2: </a:t>
            </a:r>
            <a:r>
              <a:rPr lang="en-US" sz="2800" dirty="0">
                <a:latin typeface="Neuzeit"/>
              </a:rPr>
              <a:t>Fork the repo</a:t>
            </a:r>
          </a:p>
        </p:txBody>
      </p:sp>
      <p:sp>
        <p:nvSpPr>
          <p:cNvPr id="9" name="TextBox 8">
            <a:extLst>
              <a:ext uri="{FF2B5EF4-FFF2-40B4-BE49-F238E27FC236}">
                <a16:creationId xmlns:a16="http://schemas.microsoft.com/office/drawing/2014/main" id="{4E1BE83A-6BFD-16A2-0F61-A46F7C166468}"/>
              </a:ext>
            </a:extLst>
          </p:cNvPr>
          <p:cNvSpPr txBox="1"/>
          <p:nvPr/>
        </p:nvSpPr>
        <p:spPr>
          <a:xfrm>
            <a:off x="670198" y="3753202"/>
            <a:ext cx="11072751" cy="523220"/>
          </a:xfrm>
          <a:prstGeom prst="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a:latin typeface="Neuzeit"/>
              </a:rPr>
              <a:t>Step 3: </a:t>
            </a:r>
            <a:r>
              <a:rPr lang="en-US" sz="2800" dirty="0">
                <a:latin typeface="Neuzeit"/>
              </a:rPr>
              <a:t>Clone the forked repo</a:t>
            </a:r>
          </a:p>
        </p:txBody>
      </p:sp>
    </p:spTree>
    <p:extLst>
      <p:ext uri="{BB962C8B-B14F-4D97-AF65-F5344CB8AC3E}">
        <p14:creationId xmlns:p14="http://schemas.microsoft.com/office/powerpoint/2010/main" val="237797752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3"/>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9400" y="395289"/>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dirty="0">
                <a:solidFill>
                  <a:schemeClr val="bg2">
                    <a:lumMod val="25000"/>
                  </a:schemeClr>
                </a:solidFill>
                <a:latin typeface="Neuzeit"/>
              </a:rPr>
              <a:t>Where do I make changes?</a:t>
            </a: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107</a:t>
            </a:fld>
            <a:endParaRPr lang="en-US"/>
          </a:p>
        </p:txBody>
      </p:sp>
      <p:sp>
        <p:nvSpPr>
          <p:cNvPr id="10" name="Rectangle: Rounded Corners 6">
            <a:extLst>
              <a:ext uri="{FF2B5EF4-FFF2-40B4-BE49-F238E27FC236}">
                <a16:creationId xmlns:a16="http://schemas.microsoft.com/office/drawing/2014/main" id="{1BEBD4FD-9B15-DF9D-461A-A6976D160BAA}"/>
              </a:ext>
            </a:extLst>
          </p:cNvPr>
          <p:cNvSpPr/>
          <p:nvPr/>
        </p:nvSpPr>
        <p:spPr>
          <a:xfrm>
            <a:off x="514350" y="1702255"/>
            <a:ext cx="11228600" cy="1498145"/>
          </a:xfrm>
          <a:prstGeom prst="roundRect">
            <a:avLst/>
          </a:prstGeom>
          <a:solidFill>
            <a:schemeClr val="tx1"/>
          </a:solidFill>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nSpc>
                <a:spcPct val="150000"/>
              </a:lnSpc>
            </a:pPr>
            <a:r>
              <a:rPr lang="en-US" sz="2400" dirty="0">
                <a:latin typeface="Consolas" panose="020B0609020204030204" pitchFamily="49" charset="0"/>
              </a:rPr>
              <a:t>&gt;git switch develop</a:t>
            </a:r>
          </a:p>
          <a:p>
            <a:pPr>
              <a:lnSpc>
                <a:spcPct val="150000"/>
              </a:lnSpc>
            </a:pPr>
            <a:r>
              <a:rPr lang="en-US" sz="2400" dirty="0">
                <a:latin typeface="Consolas" panose="020B0609020204030204" pitchFamily="49" charset="0"/>
              </a:rPr>
              <a:t>&gt;git switch –c my-change</a:t>
            </a:r>
          </a:p>
          <a:p>
            <a:pPr>
              <a:lnSpc>
                <a:spcPct val="150000"/>
              </a:lnSpc>
            </a:pPr>
            <a:endParaRPr lang="en-US" sz="2400" b="1" dirty="0">
              <a:latin typeface="Consolas" panose="020B0609020204030204" pitchFamily="49" charset="0"/>
            </a:endParaRPr>
          </a:p>
        </p:txBody>
      </p:sp>
    </p:spTree>
    <p:extLst>
      <p:ext uri="{BB962C8B-B14F-4D97-AF65-F5344CB8AC3E}">
        <p14:creationId xmlns:p14="http://schemas.microsoft.com/office/powerpoint/2010/main" val="365600628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3"/>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9400" y="395289"/>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dirty="0">
                <a:solidFill>
                  <a:schemeClr val="bg2">
                    <a:lumMod val="25000"/>
                  </a:schemeClr>
                </a:solidFill>
                <a:latin typeface="Neuzeit"/>
              </a:rPr>
              <a:t>Making changes: CPP</a:t>
            </a: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108</a:t>
            </a:fld>
            <a:endParaRPr lang="en-US"/>
          </a:p>
        </p:txBody>
      </p:sp>
      <p:sp>
        <p:nvSpPr>
          <p:cNvPr id="2" name="TextBox 1">
            <a:extLst>
              <a:ext uri="{FF2B5EF4-FFF2-40B4-BE49-F238E27FC236}">
                <a16:creationId xmlns:a16="http://schemas.microsoft.com/office/drawing/2014/main" id="{4EC31F69-64D0-6AA6-70A2-E45D01DFA1E8}"/>
              </a:ext>
            </a:extLst>
          </p:cNvPr>
          <p:cNvSpPr txBox="1"/>
          <p:nvPr/>
        </p:nvSpPr>
        <p:spPr>
          <a:xfrm>
            <a:off x="387133" y="1972716"/>
            <a:ext cx="11417734" cy="1169551"/>
          </a:xfrm>
          <a:prstGeom prst="rect">
            <a:avLst/>
          </a:prstGeom>
          <a:noFill/>
        </p:spPr>
        <p:txBody>
          <a:bodyPr wrap="square" rtlCol="0">
            <a:spAutoFit/>
          </a:bodyPr>
          <a:lstStyle/>
          <a:p>
            <a:pPr algn="ctr"/>
            <a:r>
              <a:rPr lang="en-US" sz="2600" dirty="0"/>
              <a:t>Full style guide here: </a:t>
            </a:r>
            <a:r>
              <a:rPr lang="en-US" sz="2600" dirty="0">
                <a:hlinkClick r:id="rId4"/>
              </a:rPr>
              <a:t>https://www.gem5.org/documentation/general_docs/development/coding_style/</a:t>
            </a:r>
            <a:endParaRPr lang="en-US" sz="2600" dirty="0"/>
          </a:p>
          <a:p>
            <a:pPr algn="ctr"/>
            <a:endParaRPr lang="en-US" dirty="0"/>
          </a:p>
        </p:txBody>
      </p:sp>
      <p:sp>
        <p:nvSpPr>
          <p:cNvPr id="3" name="TextBox 2">
            <a:extLst>
              <a:ext uri="{FF2B5EF4-FFF2-40B4-BE49-F238E27FC236}">
                <a16:creationId xmlns:a16="http://schemas.microsoft.com/office/drawing/2014/main" id="{02972E54-D407-51A2-23FA-8E513A855125}"/>
              </a:ext>
            </a:extLst>
          </p:cNvPr>
          <p:cNvSpPr txBox="1"/>
          <p:nvPr/>
        </p:nvSpPr>
        <p:spPr>
          <a:xfrm>
            <a:off x="774266" y="3378014"/>
            <a:ext cx="10968684" cy="769441"/>
          </a:xfrm>
          <a:prstGeom prst="rect">
            <a:avLst/>
          </a:prstGeom>
          <a:noFill/>
        </p:spPr>
        <p:txBody>
          <a:bodyPr wrap="square" rtlCol="0">
            <a:spAutoFit/>
          </a:bodyPr>
          <a:lstStyle/>
          <a:p>
            <a:r>
              <a:rPr lang="en-US" sz="2600" dirty="0"/>
              <a:t>High-level overview: </a:t>
            </a:r>
            <a:r>
              <a:rPr lang="en-US" sz="2600" dirty="0">
                <a:hlinkClick r:id="rId5"/>
              </a:rPr>
              <a:t>https://www.gem5.org/contributing#making-modifications</a:t>
            </a:r>
            <a:endParaRPr lang="en-US" sz="2600" dirty="0"/>
          </a:p>
          <a:p>
            <a:endParaRPr lang="en-US" dirty="0"/>
          </a:p>
        </p:txBody>
      </p:sp>
      <p:sp>
        <p:nvSpPr>
          <p:cNvPr id="11" name="TextBox 10">
            <a:extLst>
              <a:ext uri="{FF2B5EF4-FFF2-40B4-BE49-F238E27FC236}">
                <a16:creationId xmlns:a16="http://schemas.microsoft.com/office/drawing/2014/main" id="{814A5C20-C302-C953-05C6-214C960F4444}"/>
              </a:ext>
            </a:extLst>
          </p:cNvPr>
          <p:cNvSpPr txBox="1"/>
          <p:nvPr/>
        </p:nvSpPr>
        <p:spPr>
          <a:xfrm>
            <a:off x="3808432" y="4247340"/>
            <a:ext cx="4900350" cy="492443"/>
          </a:xfrm>
          <a:prstGeom prst="rect">
            <a:avLst/>
          </a:prstGeom>
          <a:noFill/>
        </p:spPr>
        <p:txBody>
          <a:bodyPr wrap="square" rtlCol="0">
            <a:spAutoFit/>
          </a:bodyPr>
          <a:lstStyle/>
          <a:p>
            <a:r>
              <a:rPr lang="en-US" sz="2600" dirty="0" err="1"/>
              <a:t>Doxygen</a:t>
            </a:r>
            <a:r>
              <a:rPr lang="en-US" sz="2600" dirty="0"/>
              <a:t> is highly recommended</a:t>
            </a:r>
          </a:p>
        </p:txBody>
      </p:sp>
      <p:sp>
        <p:nvSpPr>
          <p:cNvPr id="12" name="TextBox 11">
            <a:extLst>
              <a:ext uri="{FF2B5EF4-FFF2-40B4-BE49-F238E27FC236}">
                <a16:creationId xmlns:a16="http://schemas.microsoft.com/office/drawing/2014/main" id="{BD387C3E-2422-3C88-74F0-11186B2F3999}"/>
              </a:ext>
            </a:extLst>
          </p:cNvPr>
          <p:cNvSpPr txBox="1"/>
          <p:nvPr/>
        </p:nvSpPr>
        <p:spPr>
          <a:xfrm>
            <a:off x="4218362" y="4939553"/>
            <a:ext cx="4080491" cy="1169551"/>
          </a:xfrm>
          <a:prstGeom prst="rect">
            <a:avLst/>
          </a:prstGeom>
          <a:noFill/>
        </p:spPr>
        <p:txBody>
          <a:bodyPr wrap="square" rtlCol="0">
            <a:spAutoFit/>
          </a:bodyPr>
          <a:lstStyle/>
          <a:p>
            <a:r>
              <a:rPr lang="en-US" sz="2600" dirty="0">
                <a:hlinkClick r:id="rId6"/>
              </a:rPr>
              <a:t>http://doxygen.gem5.org</a:t>
            </a:r>
            <a:endParaRPr lang="en-US" sz="2600" dirty="0"/>
          </a:p>
          <a:p>
            <a:endParaRPr lang="en-US" sz="2600" dirty="0"/>
          </a:p>
          <a:p>
            <a:endParaRPr lang="en-US" dirty="0"/>
          </a:p>
        </p:txBody>
      </p:sp>
    </p:spTree>
    <p:extLst>
      <p:ext uri="{BB962C8B-B14F-4D97-AF65-F5344CB8AC3E}">
        <p14:creationId xmlns:p14="http://schemas.microsoft.com/office/powerpoint/2010/main" val="110060388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3"/>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9400" y="395289"/>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dirty="0">
                <a:solidFill>
                  <a:schemeClr val="bg2">
                    <a:lumMod val="25000"/>
                  </a:schemeClr>
                </a:solidFill>
                <a:latin typeface="Neuzeit"/>
              </a:rPr>
              <a:t>Making changes: Python</a:t>
            </a: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109</a:t>
            </a:fld>
            <a:endParaRPr lang="en-US"/>
          </a:p>
        </p:txBody>
      </p:sp>
      <p:sp>
        <p:nvSpPr>
          <p:cNvPr id="7" name="Rectangle: Rounded Corners 6">
            <a:extLst>
              <a:ext uri="{FF2B5EF4-FFF2-40B4-BE49-F238E27FC236}">
                <a16:creationId xmlns:a16="http://schemas.microsoft.com/office/drawing/2014/main" id="{CC519AC4-07F2-6DD3-056D-F136D05291EC}"/>
              </a:ext>
            </a:extLst>
          </p:cNvPr>
          <p:cNvSpPr/>
          <p:nvPr/>
        </p:nvSpPr>
        <p:spPr>
          <a:xfrm>
            <a:off x="504053" y="1348840"/>
            <a:ext cx="11238897" cy="1224197"/>
          </a:xfrm>
          <a:prstGeom prst="roundRect">
            <a:avLst/>
          </a:prstGeom>
          <a:solidFill>
            <a:schemeClr val="tx1"/>
          </a:solidFill>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t"/>
          <a:lstStyle/>
          <a:p>
            <a:pPr>
              <a:lnSpc>
                <a:spcPct val="150000"/>
              </a:lnSpc>
            </a:pPr>
            <a:r>
              <a:rPr lang="en-US" sz="2400" dirty="0">
                <a:latin typeface="Consolas"/>
              </a:rPr>
              <a:t>&gt; pip install black</a:t>
            </a:r>
          </a:p>
          <a:p>
            <a:pPr>
              <a:lnSpc>
                <a:spcPct val="150000"/>
              </a:lnSpc>
            </a:pPr>
            <a:r>
              <a:rPr lang="en-US" sz="2400" dirty="0">
                <a:latin typeface="Consolas"/>
                <a:ea typeface="+mn-lt"/>
                <a:cs typeface="+mn-lt"/>
              </a:rPr>
              <a:t>&gt; black &lt;python file&gt;</a:t>
            </a:r>
            <a:endParaRPr lang="en-US" dirty="0">
              <a:latin typeface="Consolas"/>
              <a:ea typeface="+mn-lt"/>
              <a:cs typeface="+mn-lt"/>
            </a:endParaRPr>
          </a:p>
          <a:p>
            <a:pPr>
              <a:lnSpc>
                <a:spcPct val="150000"/>
              </a:lnSpc>
            </a:pPr>
            <a:endParaRPr lang="en-US" sz="2400" b="1" dirty="0">
              <a:latin typeface="Consolas" panose="020B0609020204030204" pitchFamily="49" charset="0"/>
            </a:endParaRPr>
          </a:p>
        </p:txBody>
      </p:sp>
      <p:sp>
        <p:nvSpPr>
          <p:cNvPr id="8" name="TextBox 7">
            <a:extLst>
              <a:ext uri="{FF2B5EF4-FFF2-40B4-BE49-F238E27FC236}">
                <a16:creationId xmlns:a16="http://schemas.microsoft.com/office/drawing/2014/main" id="{F7AFE920-F3AA-8A67-A5DD-340E0BA69998}"/>
              </a:ext>
            </a:extLst>
          </p:cNvPr>
          <p:cNvSpPr txBox="1"/>
          <p:nvPr/>
        </p:nvSpPr>
        <p:spPr>
          <a:xfrm>
            <a:off x="989400" y="3062119"/>
            <a:ext cx="10753550" cy="3046988"/>
          </a:xfrm>
          <a:prstGeom prst="rect">
            <a:avLst/>
          </a:prstGeom>
          <a:noFill/>
        </p:spPr>
        <p:txBody>
          <a:bodyPr wrap="square" lIns="91440" tIns="45720" rIns="91440" bIns="45720" rtlCol="0" anchor="t">
            <a:spAutoFit/>
          </a:bodyPr>
          <a:lstStyle/>
          <a:p>
            <a:pPr algn="ctr"/>
            <a:r>
              <a:rPr lang="en-US" sz="2400" dirty="0">
                <a:latin typeface="Neuzeit"/>
              </a:rPr>
              <a:t>For variable/method/etc. Naming conventions please follow the PEP 8 naming convention recommendations: </a:t>
            </a:r>
            <a:r>
              <a:rPr lang="en-US" sz="2400" dirty="0">
                <a:latin typeface="Neuzeit"/>
                <a:hlinkClick r:id="rId4"/>
              </a:rPr>
              <a:t>https://peps.python.org/pep-0008/#naming-conventions</a:t>
            </a:r>
            <a:endParaRPr lang="en-US" sz="2400" dirty="0">
              <a:latin typeface="Neuzeit"/>
            </a:endParaRPr>
          </a:p>
          <a:p>
            <a:pPr algn="ctr"/>
            <a:endParaRPr lang="en-US" sz="2400" dirty="0">
              <a:latin typeface="Neuzeit"/>
            </a:endParaRPr>
          </a:p>
          <a:p>
            <a:pPr algn="ctr"/>
            <a:r>
              <a:rPr lang="en-US" sz="2400" dirty="0">
                <a:latin typeface="Neuzeit"/>
              </a:rPr>
              <a:t>While we try to enforce naming conventions across the gem5 project, we are aware there are instances where they are not.</a:t>
            </a:r>
          </a:p>
          <a:p>
            <a:pPr algn="ctr"/>
            <a:endParaRPr lang="en-US" sz="2400" dirty="0">
              <a:latin typeface="Neuzeit"/>
            </a:endParaRPr>
          </a:p>
          <a:p>
            <a:pPr algn="ctr"/>
            <a:r>
              <a:rPr lang="en-US" sz="2400" dirty="0">
                <a:latin typeface="Neuzeit"/>
              </a:rPr>
              <a:t>In such cases please </a:t>
            </a:r>
            <a:r>
              <a:rPr lang="en-US" sz="2400" b="1" dirty="0">
                <a:latin typeface="Neuzeit"/>
              </a:rPr>
              <a:t>follow the convention of the code you are modifying</a:t>
            </a:r>
            <a:r>
              <a:rPr lang="en-US" sz="2400" dirty="0">
                <a:latin typeface="Neuzeit"/>
              </a:rPr>
              <a:t>.</a:t>
            </a:r>
          </a:p>
        </p:txBody>
      </p:sp>
    </p:spTree>
    <p:extLst>
      <p:ext uri="{BB962C8B-B14F-4D97-AF65-F5344CB8AC3E}">
        <p14:creationId xmlns:p14="http://schemas.microsoft.com/office/powerpoint/2010/main" val="1922900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595" y="393657"/>
            <a:ext cx="10213200" cy="659152"/>
          </a:xfrm>
        </p:spPr>
        <p:txBody>
          <a:bodyPr>
            <a:normAutofit fontScale="90000"/>
          </a:bodyPr>
          <a:lstStyle/>
          <a:p>
            <a:r>
              <a:rPr lang="en-US" dirty="0"/>
              <a:t>Academic Researchers</a:t>
            </a:r>
          </a:p>
        </p:txBody>
      </p:sp>
      <p:sp>
        <p:nvSpPr>
          <p:cNvPr id="12" name="TextBox 11">
            <a:extLst>
              <a:ext uri="{FF2B5EF4-FFF2-40B4-BE49-F238E27FC236}">
                <a16:creationId xmlns:a16="http://schemas.microsoft.com/office/drawing/2014/main" id="{0C6F4F64-8708-BDBF-FB0C-357522B4CFA4}"/>
              </a:ext>
            </a:extLst>
          </p:cNvPr>
          <p:cNvSpPr txBox="1"/>
          <p:nvPr/>
        </p:nvSpPr>
        <p:spPr>
          <a:xfrm>
            <a:off x="532150" y="1289154"/>
            <a:ext cx="7472597" cy="369332"/>
          </a:xfrm>
          <a:prstGeom prst="rect">
            <a:avLst/>
          </a:prstGeom>
          <a:noFill/>
        </p:spPr>
        <p:txBody>
          <a:bodyPr wrap="square">
            <a:spAutoFit/>
          </a:bodyPr>
          <a:lstStyle/>
          <a:p>
            <a:r>
              <a:rPr lang="en-US" b="0" i="0" u="none" strike="noStrike" dirty="0">
                <a:solidFill>
                  <a:srgbClr val="000000"/>
                </a:solidFill>
                <a:effectLst/>
                <a:latin typeface="-webkit-standard"/>
              </a:rPr>
              <a:t>     </a:t>
            </a:r>
            <a:endParaRPr lang="en-US" dirty="0"/>
          </a:p>
        </p:txBody>
      </p:sp>
      <p:sp>
        <p:nvSpPr>
          <p:cNvPr id="3" name="Slide Number Placeholder 5">
            <a:extLst>
              <a:ext uri="{FF2B5EF4-FFF2-40B4-BE49-F238E27FC236}">
                <a16:creationId xmlns:a16="http://schemas.microsoft.com/office/drawing/2014/main" id="{E5C60326-B6DF-D94E-7AAC-3EE9357F5D57}"/>
              </a:ext>
            </a:extLst>
          </p:cNvPr>
          <p:cNvSpPr txBox="1">
            <a:spLocks/>
          </p:cNvSpPr>
          <p:nvPr/>
        </p:nvSpPr>
        <p:spPr>
          <a:xfrm>
            <a:off x="9982800" y="6357600"/>
            <a:ext cx="1760150" cy="460800"/>
          </a:xfrm>
          <a:prstGeom prst="rect">
            <a:avLst/>
          </a:prstGeom>
        </p:spPr>
        <p:txBody>
          <a:bodyPr vert="horz" lIns="91440" tIns="45720" rIns="91440" bIns="45720" rtlCol="0" anchor="ctr"/>
          <a:lstStyle>
            <a:defPPr>
              <a:defRPr lang="en-US"/>
            </a:defPPr>
            <a:lvl1pPr marL="0" algn="r" defTabSz="914400" rtl="0" eaLnBrk="1" latinLnBrk="0" hangingPunct="1">
              <a:defRPr sz="1000" kern="1200" cap="all" spc="200" baseline="0">
                <a:solidFill>
                  <a:schemeClr val="tx1">
                    <a:alpha val="6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FA5E91-C711-4121-AA02-9685B73286BC}" type="slidenum">
              <a:rPr lang="en-US" smtClean="0"/>
              <a:pPr/>
              <a:t>11</a:t>
            </a:fld>
            <a:endParaRPr lang="en-US" dirty="0"/>
          </a:p>
        </p:txBody>
      </p:sp>
      <p:pic>
        <p:nvPicPr>
          <p:cNvPr id="4" name="Picture 3" descr="Logo&#10;&#10;Description automatically generated">
            <a:extLst>
              <a:ext uri="{FF2B5EF4-FFF2-40B4-BE49-F238E27FC236}">
                <a16:creationId xmlns:a16="http://schemas.microsoft.com/office/drawing/2014/main" id="{F172410E-D46B-51FD-48ED-8230991C7557}"/>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6" name="TextBox 5">
            <a:extLst>
              <a:ext uri="{FF2B5EF4-FFF2-40B4-BE49-F238E27FC236}">
                <a16:creationId xmlns:a16="http://schemas.microsoft.com/office/drawing/2014/main" id="{3CD14F4E-9EB3-7AAF-A6F0-5203C8808F52}"/>
              </a:ext>
            </a:extLst>
          </p:cNvPr>
          <p:cNvSpPr txBox="1"/>
          <p:nvPr/>
        </p:nvSpPr>
        <p:spPr>
          <a:xfrm>
            <a:off x="2730655" y="1614072"/>
            <a:ext cx="7672039" cy="2492990"/>
          </a:xfrm>
          <a:prstGeom prst="rect">
            <a:avLst/>
          </a:prstGeom>
          <a:noFill/>
        </p:spPr>
        <p:txBody>
          <a:bodyPr wrap="square" rtlCol="0">
            <a:spAutoFit/>
          </a:bodyPr>
          <a:lstStyle/>
          <a:p>
            <a:pPr algn="ctr"/>
            <a:r>
              <a:rPr lang="en-US" sz="2600" dirty="0"/>
              <a:t>We surveyed the top architecture conferences and found:</a:t>
            </a:r>
          </a:p>
          <a:p>
            <a:endParaRPr lang="en-US" sz="2600" dirty="0"/>
          </a:p>
          <a:p>
            <a:pPr marL="285750" indent="-285750">
              <a:buFontTx/>
              <a:buChar char="-"/>
            </a:pPr>
            <a:r>
              <a:rPr lang="en-US" sz="2600" dirty="0"/>
              <a:t>70% of all computer architecture research utilizes simulation.</a:t>
            </a:r>
          </a:p>
          <a:p>
            <a:pPr marL="285750" indent="-285750">
              <a:buFontTx/>
              <a:buChar char="-"/>
            </a:pPr>
            <a:r>
              <a:rPr lang="en-US" sz="2600" dirty="0"/>
              <a:t>The gem5 simulator is by-far the most popular.</a:t>
            </a:r>
          </a:p>
        </p:txBody>
      </p:sp>
      <p:sp>
        <p:nvSpPr>
          <p:cNvPr id="7" name="TextBox 6">
            <a:extLst>
              <a:ext uri="{FF2B5EF4-FFF2-40B4-BE49-F238E27FC236}">
                <a16:creationId xmlns:a16="http://schemas.microsoft.com/office/drawing/2014/main" id="{614F2009-E266-ED1C-88D5-06F1CD677775}"/>
              </a:ext>
            </a:extLst>
          </p:cNvPr>
          <p:cNvSpPr txBox="1"/>
          <p:nvPr/>
        </p:nvSpPr>
        <p:spPr>
          <a:xfrm>
            <a:off x="2520175" y="4586000"/>
            <a:ext cx="7672039" cy="1292662"/>
          </a:xfrm>
          <a:prstGeom prst="rect">
            <a:avLst/>
          </a:prstGeom>
          <a:noFill/>
        </p:spPr>
        <p:txBody>
          <a:bodyPr wrap="square" rtlCol="0">
            <a:spAutoFit/>
          </a:bodyPr>
          <a:lstStyle/>
          <a:p>
            <a:pPr algn="ctr"/>
            <a:r>
              <a:rPr lang="en-US" sz="2600" dirty="0"/>
              <a:t>Room for improvement: Most users still “roll their own” simulation software. Only 20% use gem5 directly. We want to go above 50% by 2027.</a:t>
            </a:r>
          </a:p>
        </p:txBody>
      </p:sp>
    </p:spTree>
    <p:extLst>
      <p:ext uri="{BB962C8B-B14F-4D97-AF65-F5344CB8AC3E}">
        <p14:creationId xmlns:p14="http://schemas.microsoft.com/office/powerpoint/2010/main" val="140815335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3"/>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9400" y="395289"/>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dirty="0">
                <a:solidFill>
                  <a:schemeClr val="bg2">
                    <a:lumMod val="25000"/>
                  </a:schemeClr>
                </a:solidFill>
                <a:latin typeface="Neuzeit"/>
              </a:rPr>
              <a:t>The biggest gotchas!</a:t>
            </a: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110</a:t>
            </a:fld>
            <a:endParaRPr lang="en-US"/>
          </a:p>
        </p:txBody>
      </p:sp>
      <p:sp>
        <p:nvSpPr>
          <p:cNvPr id="2" name="TextBox 1">
            <a:extLst>
              <a:ext uri="{FF2B5EF4-FFF2-40B4-BE49-F238E27FC236}">
                <a16:creationId xmlns:a16="http://schemas.microsoft.com/office/drawing/2014/main" id="{7C8EBCAC-37B4-8CEB-9645-6D2506B4B9EE}"/>
              </a:ext>
            </a:extLst>
          </p:cNvPr>
          <p:cNvSpPr txBox="1"/>
          <p:nvPr/>
        </p:nvSpPr>
        <p:spPr>
          <a:xfrm>
            <a:off x="3019647" y="1452797"/>
            <a:ext cx="6963153" cy="267765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400" dirty="0">
                <a:latin typeface="NeuzeitS-Book"/>
              </a:rPr>
              <a:t>Whitespace at the end of a line.</a:t>
            </a:r>
          </a:p>
          <a:p>
            <a:pPr marL="285750" indent="-285750">
              <a:buFont typeface="Arial" panose="020B0604020202020204" pitchFamily="34" charset="0"/>
              <a:buChar char="•"/>
            </a:pPr>
            <a:r>
              <a:rPr lang="en-US" sz="2400" dirty="0">
                <a:latin typeface="NeuzeitS-Book"/>
              </a:rPr>
              <a:t>Indentation not 4 space characters (please, no tabs)</a:t>
            </a:r>
          </a:p>
          <a:p>
            <a:pPr marL="285750" indent="-285750">
              <a:buFont typeface="Arial" panose="020B0604020202020204" pitchFamily="34" charset="0"/>
              <a:buChar char="•"/>
            </a:pPr>
            <a:r>
              <a:rPr lang="en-US" sz="2400" dirty="0">
                <a:latin typeface="NeuzeitS-Book"/>
              </a:rPr>
              <a:t>Lines too long (for CPP, no more than 79 characters!)</a:t>
            </a:r>
          </a:p>
          <a:p>
            <a:pPr marL="285750" indent="-285750">
              <a:buFont typeface="Arial" panose="020B0604020202020204" pitchFamily="34" charset="0"/>
              <a:buChar char="•"/>
            </a:pPr>
            <a:endParaRPr lang="en-US" sz="2400" dirty="0">
              <a:latin typeface="NeuzeitS-Book" panose="020B0500000000000000" pitchFamily="34" charset="0"/>
            </a:endParaRPr>
          </a:p>
          <a:p>
            <a:pPr marL="285750" indent="-285750">
              <a:buFont typeface="Arial" panose="020B0604020202020204" pitchFamily="34" charset="0"/>
              <a:buChar char="•"/>
            </a:pPr>
            <a:endParaRPr lang="en-US" sz="2400" dirty="0">
              <a:latin typeface="NeuzeitS-Book" panose="020B0500000000000000" pitchFamily="34" charset="0"/>
            </a:endParaRPr>
          </a:p>
          <a:p>
            <a:r>
              <a:rPr lang="en-US" sz="2400" b="1" dirty="0">
                <a:latin typeface="NEUZEITS-BOOK" panose="020B0500000000000000" pitchFamily="34" charset="0"/>
              </a:rPr>
              <a:t>When in doubt, follow the style around you!</a:t>
            </a:r>
          </a:p>
          <a:p>
            <a:pPr marL="285750" indent="-285750">
              <a:buFont typeface="Arial" panose="020B0604020202020204" pitchFamily="34" charset="0"/>
              <a:buChar char="•"/>
            </a:pPr>
            <a:endParaRPr lang="en-US" sz="2400" dirty="0">
              <a:latin typeface="NeuzeitS-Book" panose="020B0500000000000000" pitchFamily="34" charset="0"/>
            </a:endParaRPr>
          </a:p>
        </p:txBody>
      </p:sp>
      <p:sp>
        <p:nvSpPr>
          <p:cNvPr id="7" name="TextBox 6">
            <a:extLst>
              <a:ext uri="{FF2B5EF4-FFF2-40B4-BE49-F238E27FC236}">
                <a16:creationId xmlns:a16="http://schemas.microsoft.com/office/drawing/2014/main" id="{C55F717F-E9BA-036D-88D2-8EDB56332825}"/>
              </a:ext>
            </a:extLst>
          </p:cNvPr>
          <p:cNvSpPr txBox="1"/>
          <p:nvPr/>
        </p:nvSpPr>
        <p:spPr>
          <a:xfrm>
            <a:off x="2614423" y="4255517"/>
            <a:ext cx="6963153" cy="1508105"/>
          </a:xfrm>
          <a:prstGeom prst="rect">
            <a:avLst/>
          </a:prstGeom>
          <a:noFill/>
        </p:spPr>
        <p:txBody>
          <a:bodyPr wrap="square" rtlCol="0">
            <a:spAutoFit/>
          </a:bodyPr>
          <a:lstStyle/>
          <a:p>
            <a:pPr algn="ctr"/>
            <a:r>
              <a:rPr lang="en-US" sz="2400" dirty="0">
                <a:latin typeface="NeuzeitS-Book" panose="020B0500000000000000" pitchFamily="34" charset="0"/>
              </a:rPr>
              <a:t>We have a style checker which should stop you committing if you’ve done something wrong, but it’s not perfect and can be side-stepped.</a:t>
            </a:r>
          </a:p>
          <a:p>
            <a:pPr marL="285750" indent="-285750">
              <a:buFont typeface="Arial" panose="020B0604020202020204" pitchFamily="34" charset="0"/>
              <a:buChar char="•"/>
            </a:pPr>
            <a:endParaRPr lang="en-US" sz="2000" dirty="0">
              <a:latin typeface="NeuzeitS-Book" panose="020B0500000000000000" pitchFamily="34" charset="0"/>
            </a:endParaRPr>
          </a:p>
        </p:txBody>
      </p:sp>
    </p:spTree>
    <p:extLst>
      <p:ext uri="{BB962C8B-B14F-4D97-AF65-F5344CB8AC3E}">
        <p14:creationId xmlns:p14="http://schemas.microsoft.com/office/powerpoint/2010/main" val="323252822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3"/>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9400" y="395289"/>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dirty="0">
                <a:solidFill>
                  <a:schemeClr val="bg2">
                    <a:lumMod val="25000"/>
                  </a:schemeClr>
                </a:solidFill>
                <a:latin typeface="Neuzeit"/>
              </a:rPr>
              <a:t>Ensure pre-commit is installed</a:t>
            </a: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111</a:t>
            </a:fld>
            <a:endParaRPr lang="en-US"/>
          </a:p>
        </p:txBody>
      </p:sp>
      <p:sp>
        <p:nvSpPr>
          <p:cNvPr id="7" name="Rectangle: Rounded Corners 6">
            <a:extLst>
              <a:ext uri="{FF2B5EF4-FFF2-40B4-BE49-F238E27FC236}">
                <a16:creationId xmlns:a16="http://schemas.microsoft.com/office/drawing/2014/main" id="{CC519AC4-07F2-6DD3-056D-F136D05291EC}"/>
              </a:ext>
            </a:extLst>
          </p:cNvPr>
          <p:cNvSpPr/>
          <p:nvPr/>
        </p:nvSpPr>
        <p:spPr>
          <a:xfrm>
            <a:off x="3027045" y="1649891"/>
            <a:ext cx="6137910" cy="1224197"/>
          </a:xfrm>
          <a:prstGeom prst="roundRect">
            <a:avLst/>
          </a:prstGeom>
          <a:solidFill>
            <a:schemeClr val="tx1"/>
          </a:solidFill>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t"/>
          <a:lstStyle/>
          <a:p>
            <a:pPr>
              <a:lnSpc>
                <a:spcPct val="150000"/>
              </a:lnSpc>
            </a:pPr>
            <a:r>
              <a:rPr lang="en-US" sz="2400" dirty="0">
                <a:latin typeface="Consolas"/>
              </a:rPr>
              <a:t>&gt; ./util/pre-commit-</a:t>
            </a:r>
            <a:r>
              <a:rPr lang="en-US" sz="2400" dirty="0" err="1">
                <a:latin typeface="Consolas"/>
              </a:rPr>
              <a:t>install.sh</a:t>
            </a:r>
            <a:endParaRPr lang="en-US" dirty="0">
              <a:latin typeface="Consolas"/>
              <a:ea typeface="+mn-lt"/>
              <a:cs typeface="+mn-lt"/>
            </a:endParaRPr>
          </a:p>
          <a:p>
            <a:pPr>
              <a:lnSpc>
                <a:spcPct val="150000"/>
              </a:lnSpc>
            </a:pPr>
            <a:endParaRPr lang="en-US" sz="2400" b="1" dirty="0">
              <a:latin typeface="Consolas" panose="020B0609020204030204" pitchFamily="49" charset="0"/>
            </a:endParaRPr>
          </a:p>
        </p:txBody>
      </p:sp>
      <p:sp>
        <p:nvSpPr>
          <p:cNvPr id="8" name="TextBox 7">
            <a:extLst>
              <a:ext uri="{FF2B5EF4-FFF2-40B4-BE49-F238E27FC236}">
                <a16:creationId xmlns:a16="http://schemas.microsoft.com/office/drawing/2014/main" id="{F7AFE920-F3AA-8A67-A5DD-340E0BA69998}"/>
              </a:ext>
            </a:extLst>
          </p:cNvPr>
          <p:cNvSpPr txBox="1"/>
          <p:nvPr/>
        </p:nvSpPr>
        <p:spPr>
          <a:xfrm>
            <a:off x="2043988" y="3426492"/>
            <a:ext cx="8165805" cy="1200329"/>
          </a:xfrm>
          <a:prstGeom prst="rect">
            <a:avLst/>
          </a:prstGeom>
          <a:noFill/>
        </p:spPr>
        <p:txBody>
          <a:bodyPr wrap="square" lIns="91440" tIns="45720" rIns="91440" bIns="45720" rtlCol="0" anchor="t">
            <a:spAutoFit/>
          </a:bodyPr>
          <a:lstStyle/>
          <a:p>
            <a:pPr algn="ctr"/>
            <a:r>
              <a:rPr lang="en-US" sz="2400" dirty="0">
                <a:latin typeface="Neuzeit"/>
              </a:rPr>
              <a:t>Pre-commit ensures when you are about to commit a change a series of checks are run on your code to ensure it conforms to our style guide</a:t>
            </a:r>
          </a:p>
        </p:txBody>
      </p:sp>
    </p:spTree>
    <p:extLst>
      <p:ext uri="{BB962C8B-B14F-4D97-AF65-F5344CB8AC3E}">
        <p14:creationId xmlns:p14="http://schemas.microsoft.com/office/powerpoint/2010/main" val="166846743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3"/>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9400" y="395289"/>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dirty="0">
                <a:solidFill>
                  <a:schemeClr val="bg2">
                    <a:lumMod val="25000"/>
                  </a:schemeClr>
                </a:solidFill>
                <a:latin typeface="Neuzeit"/>
              </a:rPr>
              <a:t>Using git</a:t>
            </a: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112</a:t>
            </a:fld>
            <a:endParaRPr lang="en-US"/>
          </a:p>
        </p:txBody>
      </p:sp>
      <p:sp>
        <p:nvSpPr>
          <p:cNvPr id="7" name="Rectangle: Rounded Corners 6">
            <a:extLst>
              <a:ext uri="{FF2B5EF4-FFF2-40B4-BE49-F238E27FC236}">
                <a16:creationId xmlns:a16="http://schemas.microsoft.com/office/drawing/2014/main" id="{42C8C581-92A1-9650-6EF9-9250764E14C9}"/>
              </a:ext>
            </a:extLst>
          </p:cNvPr>
          <p:cNvSpPr/>
          <p:nvPr/>
        </p:nvSpPr>
        <p:spPr>
          <a:xfrm>
            <a:off x="514350" y="2214954"/>
            <a:ext cx="11228600" cy="750522"/>
          </a:xfrm>
          <a:prstGeom prst="roundRect">
            <a:avLst/>
          </a:prstGeom>
          <a:solidFill>
            <a:schemeClr val="tx1"/>
          </a:solidFill>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nSpc>
                <a:spcPct val="150000"/>
              </a:lnSpc>
            </a:pPr>
            <a:r>
              <a:rPr lang="en-US" sz="2400" dirty="0">
                <a:latin typeface="Consolas" panose="020B0609020204030204" pitchFamily="49" charset="0"/>
              </a:rPr>
              <a:t>&gt; git add &lt;files to add&gt;</a:t>
            </a:r>
          </a:p>
          <a:p>
            <a:pPr>
              <a:lnSpc>
                <a:spcPct val="150000"/>
              </a:lnSpc>
            </a:pPr>
            <a:endParaRPr lang="en-US" sz="2400" b="1" dirty="0">
              <a:latin typeface="Consolas" panose="020B0609020204030204" pitchFamily="49" charset="0"/>
            </a:endParaRPr>
          </a:p>
        </p:txBody>
      </p:sp>
      <p:sp>
        <p:nvSpPr>
          <p:cNvPr id="8" name="Rectangle: Rounded Corners 6">
            <a:extLst>
              <a:ext uri="{FF2B5EF4-FFF2-40B4-BE49-F238E27FC236}">
                <a16:creationId xmlns:a16="http://schemas.microsoft.com/office/drawing/2014/main" id="{4DFAFA82-5300-5F99-8BDA-06B9E0AAF8AA}"/>
              </a:ext>
            </a:extLst>
          </p:cNvPr>
          <p:cNvSpPr/>
          <p:nvPr/>
        </p:nvSpPr>
        <p:spPr>
          <a:xfrm>
            <a:off x="514350" y="3255107"/>
            <a:ext cx="11228600" cy="750522"/>
          </a:xfrm>
          <a:prstGeom prst="roundRect">
            <a:avLst/>
          </a:prstGeom>
          <a:solidFill>
            <a:schemeClr val="tx1"/>
          </a:solidFill>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nSpc>
                <a:spcPct val="150000"/>
              </a:lnSpc>
            </a:pPr>
            <a:r>
              <a:rPr lang="en-US" sz="2400" dirty="0">
                <a:latin typeface="Consolas" panose="020B0609020204030204" pitchFamily="49" charset="0"/>
              </a:rPr>
              <a:t>&gt; git commit</a:t>
            </a:r>
          </a:p>
          <a:p>
            <a:pPr>
              <a:lnSpc>
                <a:spcPct val="150000"/>
              </a:lnSpc>
            </a:pPr>
            <a:endParaRPr lang="en-US" sz="2400" b="1" dirty="0">
              <a:latin typeface="Consolas" panose="020B0609020204030204" pitchFamily="49" charset="0"/>
            </a:endParaRPr>
          </a:p>
        </p:txBody>
      </p:sp>
    </p:spTree>
    <p:extLst>
      <p:ext uri="{BB962C8B-B14F-4D97-AF65-F5344CB8AC3E}">
        <p14:creationId xmlns:p14="http://schemas.microsoft.com/office/powerpoint/2010/main" val="331795270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3"/>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9400" y="395289"/>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dirty="0">
                <a:solidFill>
                  <a:schemeClr val="bg2">
                    <a:lumMod val="25000"/>
                  </a:schemeClr>
                </a:solidFill>
                <a:latin typeface="Neuzeit"/>
              </a:rPr>
              <a:t>Commit message rules</a:t>
            </a: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113</a:t>
            </a:fld>
            <a:endParaRPr lang="en-US"/>
          </a:p>
        </p:txBody>
      </p:sp>
      <p:sp>
        <p:nvSpPr>
          <p:cNvPr id="2" name="TextBox 1">
            <a:extLst>
              <a:ext uri="{FF2B5EF4-FFF2-40B4-BE49-F238E27FC236}">
                <a16:creationId xmlns:a16="http://schemas.microsoft.com/office/drawing/2014/main" id="{22F4239D-D516-7C75-91F3-61D84BD733D9}"/>
              </a:ext>
            </a:extLst>
          </p:cNvPr>
          <p:cNvSpPr txBox="1"/>
          <p:nvPr/>
        </p:nvSpPr>
        <p:spPr>
          <a:xfrm>
            <a:off x="1303505" y="1416705"/>
            <a:ext cx="10097311" cy="3416320"/>
          </a:xfrm>
          <a:prstGeom prst="rect">
            <a:avLst/>
          </a:prstGeom>
          <a:noFill/>
        </p:spPr>
        <p:txBody>
          <a:bodyPr wrap="square" lIns="91440" tIns="45720" rIns="91440" bIns="45720" rtlCol="0" anchor="t">
            <a:spAutoFit/>
          </a:bodyPr>
          <a:lstStyle/>
          <a:p>
            <a:r>
              <a:rPr lang="en-US" sz="2400" dirty="0"/>
              <a:t>We have some unique rules for gem5:</a:t>
            </a:r>
          </a:p>
          <a:p>
            <a:endParaRPr lang="en-US" sz="2400" dirty="0"/>
          </a:p>
          <a:p>
            <a:pPr marL="342900" indent="-342900">
              <a:buFont typeface="+mj-lt"/>
              <a:buAutoNum type="arabicPeriod"/>
            </a:pPr>
            <a:r>
              <a:rPr lang="en-US" sz="2400" dirty="0"/>
              <a:t>The header must lead with tags (see </a:t>
            </a:r>
            <a:r>
              <a:rPr lang="en-US" sz="2400" dirty="0" err="1"/>
              <a:t>MAINTAINERS.yaml</a:t>
            </a:r>
            <a:r>
              <a:rPr lang="en-US" sz="2400" dirty="0"/>
              <a:t> for a list of tags).</a:t>
            </a:r>
          </a:p>
          <a:p>
            <a:pPr marL="342900" indent="-342900">
              <a:buFont typeface="+mj-lt"/>
              <a:buAutoNum type="arabicPeriod"/>
            </a:pPr>
            <a:r>
              <a:rPr lang="en-US" sz="2400" dirty="0"/>
              <a:t>Headers should be clear, short descriptions of what a patch will do.</a:t>
            </a:r>
          </a:p>
          <a:p>
            <a:pPr marL="342900" indent="-342900">
              <a:buFont typeface="+mj-lt"/>
              <a:buAutoNum type="arabicPeriod"/>
            </a:pPr>
            <a:r>
              <a:rPr lang="en-US" sz="2400" dirty="0"/>
              <a:t>Headers should be </a:t>
            </a:r>
            <a:r>
              <a:rPr lang="en-US" sz="2400" b="1" dirty="0"/>
              <a:t>no longer than 65 characters</a:t>
            </a:r>
          </a:p>
          <a:p>
            <a:pPr marL="342900" indent="-342900">
              <a:buFont typeface="+mj-lt"/>
              <a:buAutoNum type="arabicPeriod"/>
            </a:pPr>
            <a:r>
              <a:rPr lang="en-US" sz="2400" dirty="0"/>
              <a:t>A blank line separates the header and the patch description.</a:t>
            </a:r>
          </a:p>
          <a:p>
            <a:pPr marL="342900" indent="-342900">
              <a:buFont typeface="+mj-lt"/>
              <a:buAutoNum type="arabicPeriod"/>
            </a:pPr>
            <a:r>
              <a:rPr lang="en-US" sz="2400" dirty="0"/>
              <a:t>Descriptions can span multiple paragraphs, but lines </a:t>
            </a:r>
            <a:r>
              <a:rPr lang="en-US" sz="2400" b="1" dirty="0"/>
              <a:t>should not exceed 72 characters </a:t>
            </a:r>
            <a:r>
              <a:rPr lang="en-US" sz="2400" dirty="0"/>
              <a:t>(this is lax rule, it’s acceptable to exceed this if you’re quoting code, or including a URL).</a:t>
            </a:r>
          </a:p>
        </p:txBody>
      </p:sp>
    </p:spTree>
    <p:extLst>
      <p:ext uri="{BB962C8B-B14F-4D97-AF65-F5344CB8AC3E}">
        <p14:creationId xmlns:p14="http://schemas.microsoft.com/office/powerpoint/2010/main" val="330379135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3"/>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9400" y="395289"/>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dirty="0">
                <a:solidFill>
                  <a:schemeClr val="bg2">
                    <a:lumMod val="25000"/>
                  </a:schemeClr>
                </a:solidFill>
                <a:latin typeface="Neuzeit"/>
              </a:rPr>
              <a:t>View the Git Log</a:t>
            </a: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114</a:t>
            </a:fld>
            <a:endParaRPr lang="en-US"/>
          </a:p>
        </p:txBody>
      </p:sp>
      <p:sp>
        <p:nvSpPr>
          <p:cNvPr id="9" name="Rectangle: Rounded Corners 6">
            <a:extLst>
              <a:ext uri="{FF2B5EF4-FFF2-40B4-BE49-F238E27FC236}">
                <a16:creationId xmlns:a16="http://schemas.microsoft.com/office/drawing/2014/main" id="{4B19655F-050B-82BB-2F1F-BD8CC71E17A2}"/>
              </a:ext>
            </a:extLst>
          </p:cNvPr>
          <p:cNvSpPr/>
          <p:nvPr/>
        </p:nvSpPr>
        <p:spPr>
          <a:xfrm>
            <a:off x="514350" y="3255107"/>
            <a:ext cx="11228600" cy="750522"/>
          </a:xfrm>
          <a:prstGeom prst="roundRect">
            <a:avLst/>
          </a:prstGeom>
          <a:solidFill>
            <a:schemeClr val="tx1"/>
          </a:solidFill>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nSpc>
                <a:spcPct val="150000"/>
              </a:lnSpc>
            </a:pPr>
            <a:r>
              <a:rPr lang="en-US" sz="2400" dirty="0">
                <a:latin typeface="Consolas" panose="020B0609020204030204" pitchFamily="49" charset="0"/>
              </a:rPr>
              <a:t>&gt; git log</a:t>
            </a:r>
          </a:p>
          <a:p>
            <a:pPr>
              <a:lnSpc>
                <a:spcPct val="150000"/>
              </a:lnSpc>
            </a:pPr>
            <a:endParaRPr lang="en-US" sz="2400" b="1" dirty="0">
              <a:latin typeface="Consolas" panose="020B0609020204030204" pitchFamily="49" charset="0"/>
            </a:endParaRPr>
          </a:p>
        </p:txBody>
      </p:sp>
    </p:spTree>
    <p:extLst>
      <p:ext uri="{BB962C8B-B14F-4D97-AF65-F5344CB8AC3E}">
        <p14:creationId xmlns:p14="http://schemas.microsoft.com/office/powerpoint/2010/main" val="14477947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3"/>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9400" y="395289"/>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dirty="0">
                <a:solidFill>
                  <a:schemeClr val="bg2">
                    <a:lumMod val="25000"/>
                  </a:schemeClr>
                </a:solidFill>
                <a:latin typeface="Neuzeit"/>
              </a:rPr>
              <a:t>Example commit message</a:t>
            </a: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115</a:t>
            </a:fld>
            <a:endParaRPr lang="en-US"/>
          </a:p>
        </p:txBody>
      </p:sp>
      <p:pic>
        <p:nvPicPr>
          <p:cNvPr id="7" name="Picture 6" descr="A screenshot of a computer code&#10;&#10;Description automatically generated">
            <a:extLst>
              <a:ext uri="{FF2B5EF4-FFF2-40B4-BE49-F238E27FC236}">
                <a16:creationId xmlns:a16="http://schemas.microsoft.com/office/drawing/2014/main" id="{227869F6-0901-12D7-7DE9-14C2504F87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4450" y="2381250"/>
            <a:ext cx="7023100" cy="2095500"/>
          </a:xfrm>
          <a:prstGeom prst="rect">
            <a:avLst/>
          </a:prstGeom>
        </p:spPr>
      </p:pic>
    </p:spTree>
    <p:extLst>
      <p:ext uri="{BB962C8B-B14F-4D97-AF65-F5344CB8AC3E}">
        <p14:creationId xmlns:p14="http://schemas.microsoft.com/office/powerpoint/2010/main" val="76677852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3"/>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9400" y="395289"/>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dirty="0">
                <a:solidFill>
                  <a:schemeClr val="bg2">
                    <a:lumMod val="25000"/>
                  </a:schemeClr>
                </a:solidFill>
                <a:latin typeface="Neuzeit"/>
              </a:rPr>
              <a:t>How do I push?</a:t>
            </a: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116</a:t>
            </a:fld>
            <a:endParaRPr lang="en-US" dirty="0"/>
          </a:p>
        </p:txBody>
      </p:sp>
      <p:sp>
        <p:nvSpPr>
          <p:cNvPr id="7" name="Rectangle: Rounded Corners 6">
            <a:extLst>
              <a:ext uri="{FF2B5EF4-FFF2-40B4-BE49-F238E27FC236}">
                <a16:creationId xmlns:a16="http://schemas.microsoft.com/office/drawing/2014/main" id="{381360BC-0686-CE1D-2B3B-851718638CD6}"/>
              </a:ext>
            </a:extLst>
          </p:cNvPr>
          <p:cNvSpPr/>
          <p:nvPr/>
        </p:nvSpPr>
        <p:spPr>
          <a:xfrm>
            <a:off x="514350" y="2084166"/>
            <a:ext cx="11228600" cy="750522"/>
          </a:xfrm>
          <a:prstGeom prst="roundRect">
            <a:avLst/>
          </a:prstGeom>
          <a:solidFill>
            <a:schemeClr val="tx1"/>
          </a:solidFill>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nSpc>
                <a:spcPct val="150000"/>
              </a:lnSpc>
            </a:pPr>
            <a:r>
              <a:rPr lang="en-US" sz="2400" dirty="0">
                <a:latin typeface="Consolas" panose="020B0609020204030204" pitchFamily="49" charset="0"/>
              </a:rPr>
              <a:t>&gt; git push</a:t>
            </a:r>
          </a:p>
          <a:p>
            <a:pPr>
              <a:lnSpc>
                <a:spcPct val="150000"/>
              </a:lnSpc>
            </a:pPr>
            <a:endParaRPr lang="en-US" sz="2400" b="1" dirty="0">
              <a:latin typeface="Consolas" panose="020B0609020204030204" pitchFamily="49" charset="0"/>
            </a:endParaRPr>
          </a:p>
        </p:txBody>
      </p:sp>
      <p:cxnSp>
        <p:nvCxnSpPr>
          <p:cNvPr id="8" name="Straight Arrow Connector 7">
            <a:extLst>
              <a:ext uri="{FF2B5EF4-FFF2-40B4-BE49-F238E27FC236}">
                <a16:creationId xmlns:a16="http://schemas.microsoft.com/office/drawing/2014/main" id="{7F490EE4-5F0E-1EB4-7427-5FAEEC7EED0D}"/>
              </a:ext>
            </a:extLst>
          </p:cNvPr>
          <p:cNvCxnSpPr>
            <a:cxnSpLocks/>
          </p:cNvCxnSpPr>
          <p:nvPr/>
        </p:nvCxnSpPr>
        <p:spPr>
          <a:xfrm flipH="1" flipV="1">
            <a:off x="6653719" y="2834688"/>
            <a:ext cx="852867" cy="1188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83F7A9D-D0AA-EDE7-42B1-1B6C5505B9B2}"/>
              </a:ext>
            </a:extLst>
          </p:cNvPr>
          <p:cNvSpPr txBox="1"/>
          <p:nvPr/>
        </p:nvSpPr>
        <p:spPr>
          <a:xfrm>
            <a:off x="3870326" y="3426286"/>
            <a:ext cx="4451347" cy="492443"/>
          </a:xfrm>
          <a:prstGeom prst="rect">
            <a:avLst/>
          </a:prstGeom>
          <a:noFill/>
        </p:spPr>
        <p:txBody>
          <a:bodyPr wrap="none" lIns="91440" tIns="45720" rIns="91440" bIns="45720" rtlCol="0" anchor="t">
            <a:spAutoFit/>
          </a:bodyPr>
          <a:lstStyle/>
          <a:p>
            <a:r>
              <a:rPr lang="en-US" sz="2600" dirty="0">
                <a:latin typeface="NeuzeitS-Book" panose="020B0500000000000000" pitchFamily="34" charset="0"/>
              </a:rPr>
              <a:t>This pushes to your forked repo</a:t>
            </a:r>
            <a:endParaRPr lang="en-US" sz="2600" dirty="0">
              <a:latin typeface="NeuzeitS-Book"/>
            </a:endParaRPr>
          </a:p>
        </p:txBody>
      </p:sp>
    </p:spTree>
    <p:extLst>
      <p:ext uri="{BB962C8B-B14F-4D97-AF65-F5344CB8AC3E}">
        <p14:creationId xmlns:p14="http://schemas.microsoft.com/office/powerpoint/2010/main" val="109049189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3"/>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9400" y="395289"/>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dirty="0">
                <a:solidFill>
                  <a:schemeClr val="bg2">
                    <a:lumMod val="25000"/>
                  </a:schemeClr>
                </a:solidFill>
                <a:latin typeface="Neuzeit"/>
              </a:rPr>
              <a:t>Create a pull request</a:t>
            </a: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117</a:t>
            </a:fld>
            <a:endParaRPr lang="en-US" dirty="0"/>
          </a:p>
        </p:txBody>
      </p:sp>
      <p:pic>
        <p:nvPicPr>
          <p:cNvPr id="3" name="Picture 2" descr="A screenshot of a computer&#10;&#10;Description automatically generated">
            <a:extLst>
              <a:ext uri="{FF2B5EF4-FFF2-40B4-BE49-F238E27FC236}">
                <a16:creationId xmlns:a16="http://schemas.microsoft.com/office/drawing/2014/main" id="{E643E622-55B0-D75B-AB85-638654D98D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799" y="1202569"/>
            <a:ext cx="7772400" cy="4117567"/>
          </a:xfrm>
          <a:prstGeom prst="rect">
            <a:avLst/>
          </a:prstGeom>
        </p:spPr>
      </p:pic>
      <p:sp>
        <p:nvSpPr>
          <p:cNvPr id="10" name="TextBox 9">
            <a:extLst>
              <a:ext uri="{FF2B5EF4-FFF2-40B4-BE49-F238E27FC236}">
                <a16:creationId xmlns:a16="http://schemas.microsoft.com/office/drawing/2014/main" id="{7AA4E312-D8DC-2C86-68DF-4065AE4B00D9}"/>
              </a:ext>
            </a:extLst>
          </p:cNvPr>
          <p:cNvSpPr txBox="1"/>
          <p:nvPr/>
        </p:nvSpPr>
        <p:spPr>
          <a:xfrm>
            <a:off x="3721823" y="5522580"/>
            <a:ext cx="4748351" cy="492443"/>
          </a:xfrm>
          <a:prstGeom prst="rect">
            <a:avLst/>
          </a:prstGeom>
          <a:noFill/>
        </p:spPr>
        <p:txBody>
          <a:bodyPr wrap="none" lIns="91440" tIns="45720" rIns="91440" bIns="45720" rtlCol="0" anchor="t">
            <a:spAutoFit/>
          </a:bodyPr>
          <a:lstStyle/>
          <a:p>
            <a:r>
              <a:rPr lang="en-US" sz="2600" dirty="0">
                <a:latin typeface="NeuzeitS-Book" panose="020B0500000000000000" pitchFamily="34" charset="0"/>
              </a:rPr>
              <a:t>Select the branch you just pushed</a:t>
            </a:r>
            <a:endParaRPr lang="en-US" sz="2600" dirty="0">
              <a:latin typeface="NeuzeitS-Book"/>
            </a:endParaRPr>
          </a:p>
        </p:txBody>
      </p:sp>
    </p:spTree>
    <p:extLst>
      <p:ext uri="{BB962C8B-B14F-4D97-AF65-F5344CB8AC3E}">
        <p14:creationId xmlns:p14="http://schemas.microsoft.com/office/powerpoint/2010/main" val="159715820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3"/>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9400" y="395289"/>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dirty="0">
                <a:solidFill>
                  <a:schemeClr val="bg2">
                    <a:lumMod val="25000"/>
                  </a:schemeClr>
                </a:solidFill>
                <a:latin typeface="Neuzeit"/>
              </a:rPr>
              <a:t>Create a pull request</a:t>
            </a: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118</a:t>
            </a:fld>
            <a:endParaRPr lang="en-US" dirty="0"/>
          </a:p>
        </p:txBody>
      </p:sp>
      <p:sp>
        <p:nvSpPr>
          <p:cNvPr id="10" name="TextBox 9">
            <a:extLst>
              <a:ext uri="{FF2B5EF4-FFF2-40B4-BE49-F238E27FC236}">
                <a16:creationId xmlns:a16="http://schemas.microsoft.com/office/drawing/2014/main" id="{7AA4E312-D8DC-2C86-68DF-4065AE4B00D9}"/>
              </a:ext>
            </a:extLst>
          </p:cNvPr>
          <p:cNvSpPr txBox="1"/>
          <p:nvPr/>
        </p:nvSpPr>
        <p:spPr>
          <a:xfrm>
            <a:off x="3632792" y="5585722"/>
            <a:ext cx="4926413" cy="400110"/>
          </a:xfrm>
          <a:prstGeom prst="rect">
            <a:avLst/>
          </a:prstGeom>
          <a:noFill/>
        </p:spPr>
        <p:txBody>
          <a:bodyPr wrap="none" lIns="91440" tIns="45720" rIns="91440" bIns="45720" rtlCol="0" anchor="t">
            <a:spAutoFit/>
          </a:bodyPr>
          <a:lstStyle/>
          <a:p>
            <a:r>
              <a:rPr lang="en-US" sz="2000" dirty="0">
                <a:latin typeface="NeuzeitS-Book" panose="020B0500000000000000" pitchFamily="34" charset="0"/>
              </a:rPr>
              <a:t>Click “Open Pull Request” under “Contribute”</a:t>
            </a:r>
            <a:endParaRPr lang="en-US" sz="2000" dirty="0">
              <a:latin typeface="NeuzeitS-Book"/>
            </a:endParaRPr>
          </a:p>
        </p:txBody>
      </p:sp>
      <p:pic>
        <p:nvPicPr>
          <p:cNvPr id="7" name="Picture 6" descr="A screenshot of a computer&#10;&#10;Description automatically generated">
            <a:extLst>
              <a:ext uri="{FF2B5EF4-FFF2-40B4-BE49-F238E27FC236}">
                <a16:creationId xmlns:a16="http://schemas.microsoft.com/office/drawing/2014/main" id="{F27717B7-E9BF-3B32-8118-1CF77EF8CE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799" y="1293500"/>
            <a:ext cx="7772400" cy="3935705"/>
          </a:xfrm>
          <a:prstGeom prst="rect">
            <a:avLst/>
          </a:prstGeom>
        </p:spPr>
      </p:pic>
    </p:spTree>
    <p:extLst>
      <p:ext uri="{BB962C8B-B14F-4D97-AF65-F5344CB8AC3E}">
        <p14:creationId xmlns:p14="http://schemas.microsoft.com/office/powerpoint/2010/main" val="291926301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3"/>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9400" y="395289"/>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dirty="0">
                <a:solidFill>
                  <a:schemeClr val="bg2">
                    <a:lumMod val="25000"/>
                  </a:schemeClr>
                </a:solidFill>
                <a:latin typeface="Neuzeit"/>
              </a:rPr>
              <a:t>Create a pull request</a:t>
            </a: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119</a:t>
            </a:fld>
            <a:endParaRPr lang="en-US" dirty="0"/>
          </a:p>
        </p:txBody>
      </p:sp>
      <p:sp>
        <p:nvSpPr>
          <p:cNvPr id="10" name="TextBox 9">
            <a:extLst>
              <a:ext uri="{FF2B5EF4-FFF2-40B4-BE49-F238E27FC236}">
                <a16:creationId xmlns:a16="http://schemas.microsoft.com/office/drawing/2014/main" id="{7AA4E312-D8DC-2C86-68DF-4065AE4B00D9}"/>
              </a:ext>
            </a:extLst>
          </p:cNvPr>
          <p:cNvSpPr txBox="1"/>
          <p:nvPr/>
        </p:nvSpPr>
        <p:spPr>
          <a:xfrm>
            <a:off x="2689554" y="5294357"/>
            <a:ext cx="6812891" cy="707886"/>
          </a:xfrm>
          <a:prstGeom prst="rect">
            <a:avLst/>
          </a:prstGeom>
          <a:noFill/>
        </p:spPr>
        <p:txBody>
          <a:bodyPr wrap="none" lIns="91440" tIns="45720" rIns="91440" bIns="45720" rtlCol="0" anchor="t">
            <a:spAutoFit/>
          </a:bodyPr>
          <a:lstStyle/>
          <a:p>
            <a:r>
              <a:rPr lang="en-US" sz="2000" dirty="0">
                <a:latin typeface="NeuzeitS-Book" panose="020B0500000000000000" pitchFamily="34" charset="0"/>
              </a:rPr>
              <a:t>Fill out the form. Of note: Change the base branch to “develop”.</a:t>
            </a:r>
          </a:p>
          <a:p>
            <a:pPr algn="ctr"/>
            <a:r>
              <a:rPr lang="en-US" sz="2000" dirty="0">
                <a:latin typeface="NeuzeitS-Book" panose="020B0500000000000000" pitchFamily="34" charset="0"/>
              </a:rPr>
              <a:t>Once filled, click “Create Pull Request”</a:t>
            </a:r>
            <a:endParaRPr lang="en-US" sz="2000" dirty="0">
              <a:latin typeface="NeuzeitS-Book"/>
            </a:endParaRPr>
          </a:p>
        </p:txBody>
      </p:sp>
      <p:pic>
        <p:nvPicPr>
          <p:cNvPr id="3" name="Picture 2" descr="A screenshot of a computer&#10;&#10;Description automatically generated">
            <a:extLst>
              <a:ext uri="{FF2B5EF4-FFF2-40B4-BE49-F238E27FC236}">
                <a16:creationId xmlns:a16="http://schemas.microsoft.com/office/drawing/2014/main" id="{0A1862CC-2890-F9E4-ACC7-7CC4D70723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0400" y="1143743"/>
            <a:ext cx="7772400" cy="4031003"/>
          </a:xfrm>
          <a:prstGeom prst="rect">
            <a:avLst/>
          </a:prstGeom>
        </p:spPr>
      </p:pic>
    </p:spTree>
    <p:extLst>
      <p:ext uri="{BB962C8B-B14F-4D97-AF65-F5344CB8AC3E}">
        <p14:creationId xmlns:p14="http://schemas.microsoft.com/office/powerpoint/2010/main" val="2422650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Industry</a:t>
            </a:r>
          </a:p>
        </p:txBody>
      </p:sp>
      <p:sp>
        <p:nvSpPr>
          <p:cNvPr id="12" name="TextBox 11">
            <a:extLst>
              <a:ext uri="{FF2B5EF4-FFF2-40B4-BE49-F238E27FC236}">
                <a16:creationId xmlns:a16="http://schemas.microsoft.com/office/drawing/2014/main" id="{0C6F4F64-8708-BDBF-FB0C-357522B4CFA4}"/>
              </a:ext>
            </a:extLst>
          </p:cNvPr>
          <p:cNvSpPr txBox="1"/>
          <p:nvPr/>
        </p:nvSpPr>
        <p:spPr>
          <a:xfrm>
            <a:off x="532150" y="1289154"/>
            <a:ext cx="7472597" cy="369332"/>
          </a:xfrm>
          <a:prstGeom prst="rect">
            <a:avLst/>
          </a:prstGeom>
          <a:noFill/>
        </p:spPr>
        <p:txBody>
          <a:bodyPr wrap="square">
            <a:spAutoFit/>
          </a:bodyPr>
          <a:lstStyle/>
          <a:p>
            <a:r>
              <a:rPr lang="en-US" b="0" i="0" u="none" strike="noStrike" dirty="0">
                <a:solidFill>
                  <a:srgbClr val="000000"/>
                </a:solidFill>
                <a:effectLst/>
                <a:latin typeface="-webkit-standard"/>
              </a:rPr>
              <a:t>     </a:t>
            </a:r>
            <a:endParaRPr lang="en-US" dirty="0"/>
          </a:p>
        </p:txBody>
      </p:sp>
      <p:sp>
        <p:nvSpPr>
          <p:cNvPr id="3" name="Slide Number Placeholder 5">
            <a:extLst>
              <a:ext uri="{FF2B5EF4-FFF2-40B4-BE49-F238E27FC236}">
                <a16:creationId xmlns:a16="http://schemas.microsoft.com/office/drawing/2014/main" id="{E5C60326-B6DF-D94E-7AAC-3EE9357F5D57}"/>
              </a:ext>
            </a:extLst>
          </p:cNvPr>
          <p:cNvSpPr txBox="1">
            <a:spLocks/>
          </p:cNvSpPr>
          <p:nvPr/>
        </p:nvSpPr>
        <p:spPr>
          <a:xfrm>
            <a:off x="9982800" y="6357600"/>
            <a:ext cx="1760150" cy="460800"/>
          </a:xfrm>
          <a:prstGeom prst="rect">
            <a:avLst/>
          </a:prstGeom>
        </p:spPr>
        <p:txBody>
          <a:bodyPr vert="horz" lIns="91440" tIns="45720" rIns="91440" bIns="45720" rtlCol="0" anchor="ctr"/>
          <a:lstStyle>
            <a:defPPr>
              <a:defRPr lang="en-US"/>
            </a:defPPr>
            <a:lvl1pPr marL="0" algn="r" defTabSz="914400" rtl="0" eaLnBrk="1" latinLnBrk="0" hangingPunct="1">
              <a:defRPr sz="1000" kern="1200" cap="all" spc="200" baseline="0">
                <a:solidFill>
                  <a:schemeClr val="tx1">
                    <a:alpha val="6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FA5E91-C711-4121-AA02-9685B73286BC}" type="slidenum">
              <a:rPr lang="en-US" smtClean="0"/>
              <a:pPr/>
              <a:t>12</a:t>
            </a:fld>
            <a:endParaRPr lang="en-US" dirty="0"/>
          </a:p>
        </p:txBody>
      </p:sp>
      <p:pic>
        <p:nvPicPr>
          <p:cNvPr id="4" name="Picture 3" descr="Logo&#10;&#10;Description automatically generated">
            <a:extLst>
              <a:ext uri="{FF2B5EF4-FFF2-40B4-BE49-F238E27FC236}">
                <a16:creationId xmlns:a16="http://schemas.microsoft.com/office/drawing/2014/main" id="{F172410E-D46B-51FD-48ED-8230991C7557}"/>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28" name="TextBox 27">
            <a:extLst>
              <a:ext uri="{FF2B5EF4-FFF2-40B4-BE49-F238E27FC236}">
                <a16:creationId xmlns:a16="http://schemas.microsoft.com/office/drawing/2014/main" id="{EB6985B2-EBF5-0C4C-0F76-A5CE1E66B9E0}"/>
              </a:ext>
            </a:extLst>
          </p:cNvPr>
          <p:cNvSpPr txBox="1"/>
          <p:nvPr/>
        </p:nvSpPr>
        <p:spPr>
          <a:xfrm>
            <a:off x="5863259" y="2073984"/>
            <a:ext cx="938986" cy="1569660"/>
          </a:xfrm>
          <a:prstGeom prst="rect">
            <a:avLst/>
          </a:prstGeom>
          <a:noFill/>
        </p:spPr>
        <p:txBody>
          <a:bodyPr wrap="square" rtlCol="0">
            <a:spAutoFit/>
          </a:bodyPr>
          <a:lstStyle/>
          <a:p>
            <a:r>
              <a:rPr lang="en-US" sz="9600" dirty="0"/>
              <a:t>?</a:t>
            </a:r>
          </a:p>
        </p:txBody>
      </p:sp>
      <p:sp>
        <p:nvSpPr>
          <p:cNvPr id="29" name="TextBox 28">
            <a:extLst>
              <a:ext uri="{FF2B5EF4-FFF2-40B4-BE49-F238E27FC236}">
                <a16:creationId xmlns:a16="http://schemas.microsoft.com/office/drawing/2014/main" id="{0995722B-A3C7-2584-BD0F-0CC26CAD6003}"/>
              </a:ext>
            </a:extLst>
          </p:cNvPr>
          <p:cNvSpPr txBox="1"/>
          <p:nvPr/>
        </p:nvSpPr>
        <p:spPr>
          <a:xfrm>
            <a:off x="3522645" y="4319026"/>
            <a:ext cx="5620214" cy="1292662"/>
          </a:xfrm>
          <a:prstGeom prst="rect">
            <a:avLst/>
          </a:prstGeom>
          <a:noFill/>
        </p:spPr>
        <p:txBody>
          <a:bodyPr wrap="square" rtlCol="0">
            <a:spAutoFit/>
          </a:bodyPr>
          <a:lstStyle/>
          <a:p>
            <a:r>
              <a:rPr lang="en-US" sz="2600" dirty="0"/>
              <a:t>Really, we don’t know exactly. We don’t track users and industrial users seldom make themselves known.</a:t>
            </a:r>
          </a:p>
        </p:txBody>
      </p:sp>
    </p:spTree>
    <p:extLst>
      <p:ext uri="{BB962C8B-B14F-4D97-AF65-F5344CB8AC3E}">
        <p14:creationId xmlns:p14="http://schemas.microsoft.com/office/powerpoint/2010/main" val="340664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dissolve">
                                      <p:cBhvr>
                                        <p:cTn id="1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3"/>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9400" y="395289"/>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dirty="0">
                <a:solidFill>
                  <a:schemeClr val="bg2">
                    <a:lumMod val="25000"/>
                  </a:schemeClr>
                </a:solidFill>
                <a:latin typeface="Neuzeit"/>
              </a:rPr>
              <a:t>Pull Request waiting for testing and review</a:t>
            </a: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120</a:t>
            </a:fld>
            <a:endParaRPr lang="en-US" dirty="0"/>
          </a:p>
        </p:txBody>
      </p:sp>
      <p:sp>
        <p:nvSpPr>
          <p:cNvPr id="2" name="TextBox 1">
            <a:extLst>
              <a:ext uri="{FF2B5EF4-FFF2-40B4-BE49-F238E27FC236}">
                <a16:creationId xmlns:a16="http://schemas.microsoft.com/office/drawing/2014/main" id="{24678280-A69D-8A42-51EC-2692B0B5B570}"/>
              </a:ext>
            </a:extLst>
          </p:cNvPr>
          <p:cNvSpPr txBox="1"/>
          <p:nvPr/>
        </p:nvSpPr>
        <p:spPr>
          <a:xfrm>
            <a:off x="3462037" y="1860325"/>
            <a:ext cx="5267925" cy="830997"/>
          </a:xfrm>
          <a:prstGeom prst="rect">
            <a:avLst/>
          </a:prstGeom>
          <a:noFill/>
        </p:spPr>
        <p:txBody>
          <a:bodyPr wrap="square" rtlCol="0">
            <a:spAutoFit/>
          </a:bodyPr>
          <a:lstStyle/>
          <a:p>
            <a:r>
              <a:rPr lang="en-US" sz="2400" dirty="0">
                <a:hlinkClick r:id="rId4"/>
              </a:rPr>
              <a:t>https://github.com/gem5/gem5/pulls</a:t>
            </a:r>
            <a:endParaRPr lang="en-US" sz="2400" dirty="0"/>
          </a:p>
          <a:p>
            <a:endParaRPr lang="en-US" sz="2400" dirty="0"/>
          </a:p>
        </p:txBody>
      </p:sp>
      <p:pic>
        <p:nvPicPr>
          <p:cNvPr id="8" name="Picture 7" descr="A screenshot of a web page&#10;&#10;Description automatically generated">
            <a:extLst>
              <a:ext uri="{FF2B5EF4-FFF2-40B4-BE49-F238E27FC236}">
                <a16:creationId xmlns:a16="http://schemas.microsoft.com/office/drawing/2014/main" id="{89C44955-6B64-9EF7-FCC4-0CD98FB718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9800" y="2691322"/>
            <a:ext cx="7772400" cy="2922076"/>
          </a:xfrm>
          <a:prstGeom prst="rect">
            <a:avLst/>
          </a:prstGeom>
        </p:spPr>
      </p:pic>
    </p:spTree>
    <p:extLst>
      <p:ext uri="{BB962C8B-B14F-4D97-AF65-F5344CB8AC3E}">
        <p14:creationId xmlns:p14="http://schemas.microsoft.com/office/powerpoint/2010/main" val="320084541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3"/>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9400" y="395289"/>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dirty="0">
                <a:solidFill>
                  <a:schemeClr val="bg2">
                    <a:lumMod val="25000"/>
                  </a:schemeClr>
                </a:solidFill>
                <a:latin typeface="Neuzeit"/>
              </a:rPr>
              <a:t>PR Review Process</a:t>
            </a: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121</a:t>
            </a:fld>
            <a:endParaRPr lang="en-US"/>
          </a:p>
        </p:txBody>
      </p:sp>
      <p:sp>
        <p:nvSpPr>
          <p:cNvPr id="41" name="Rectangle: Rounded Corners 3">
            <a:extLst>
              <a:ext uri="{FF2B5EF4-FFF2-40B4-BE49-F238E27FC236}">
                <a16:creationId xmlns:a16="http://schemas.microsoft.com/office/drawing/2014/main" id="{274C9929-A848-FAB2-1C23-8C8B2F7165CE}"/>
              </a:ext>
            </a:extLst>
          </p:cNvPr>
          <p:cNvSpPr/>
          <p:nvPr/>
        </p:nvSpPr>
        <p:spPr>
          <a:xfrm>
            <a:off x="235039" y="1136764"/>
            <a:ext cx="2968729" cy="587113"/>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solidFill>
                  <a:schemeClr val="bg1"/>
                </a:solidFill>
                <a:latin typeface="NeuzeitS-Book" panose="020B0500000000000000" pitchFamily="34" charset="0"/>
              </a:rPr>
              <a:t>PR Created</a:t>
            </a:r>
            <a:endParaRPr lang="en-GB" sz="2000" dirty="0">
              <a:solidFill>
                <a:schemeClr val="bg1"/>
              </a:solidFill>
              <a:latin typeface="NeuzeitS-Book" panose="020B0500000000000000" pitchFamily="34" charset="0"/>
            </a:endParaRPr>
          </a:p>
        </p:txBody>
      </p:sp>
      <p:sp>
        <p:nvSpPr>
          <p:cNvPr id="42" name="Diamond 41">
            <a:extLst>
              <a:ext uri="{FF2B5EF4-FFF2-40B4-BE49-F238E27FC236}">
                <a16:creationId xmlns:a16="http://schemas.microsoft.com/office/drawing/2014/main" id="{1479735D-AF3B-B773-E5AC-B369C5591B14}"/>
              </a:ext>
            </a:extLst>
          </p:cNvPr>
          <p:cNvSpPr/>
          <p:nvPr/>
        </p:nvSpPr>
        <p:spPr>
          <a:xfrm>
            <a:off x="5113914" y="2050153"/>
            <a:ext cx="2805233" cy="1336231"/>
          </a:xfrm>
          <a:prstGeom prst="diamond">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NeuzeitS-Book" panose="020B0500000000000000" pitchFamily="34" charset="0"/>
              </a:rPr>
              <a:t>Tests Pass?</a:t>
            </a:r>
            <a:endParaRPr lang="en-GB" sz="2000" dirty="0">
              <a:solidFill>
                <a:schemeClr val="bg1"/>
              </a:solidFill>
              <a:latin typeface="NeuzeitS-Book" panose="020B0500000000000000" pitchFamily="34" charset="0"/>
            </a:endParaRPr>
          </a:p>
        </p:txBody>
      </p:sp>
      <p:sp>
        <p:nvSpPr>
          <p:cNvPr id="43" name="Rectangle: Rounded Corners 5">
            <a:extLst>
              <a:ext uri="{FF2B5EF4-FFF2-40B4-BE49-F238E27FC236}">
                <a16:creationId xmlns:a16="http://schemas.microsoft.com/office/drawing/2014/main" id="{AFDDB555-5D50-AD4B-C58E-626E371A6F79}"/>
              </a:ext>
            </a:extLst>
          </p:cNvPr>
          <p:cNvSpPr/>
          <p:nvPr/>
        </p:nvSpPr>
        <p:spPr>
          <a:xfrm>
            <a:off x="8341834" y="2490181"/>
            <a:ext cx="2860766" cy="456173"/>
          </a:xfrm>
          <a:prstGeom prst="roundRect">
            <a:avLst>
              <a:gd name="adj" fmla="val 0"/>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NeuzeitS-Book" panose="020B0500000000000000" pitchFamily="34" charset="0"/>
              </a:rPr>
              <a:t>Update change</a:t>
            </a:r>
            <a:endParaRPr lang="en-GB" sz="2000" dirty="0">
              <a:solidFill>
                <a:schemeClr val="bg1"/>
              </a:solidFill>
              <a:latin typeface="NeuzeitS-Book" panose="020B0500000000000000" pitchFamily="34" charset="0"/>
            </a:endParaRPr>
          </a:p>
        </p:txBody>
      </p:sp>
      <p:sp>
        <p:nvSpPr>
          <p:cNvPr id="44" name="Rectangle: Rounded Corners 6">
            <a:extLst>
              <a:ext uri="{FF2B5EF4-FFF2-40B4-BE49-F238E27FC236}">
                <a16:creationId xmlns:a16="http://schemas.microsoft.com/office/drawing/2014/main" id="{F8B2D75E-DC8D-4F09-6BAD-E979669251D7}"/>
              </a:ext>
            </a:extLst>
          </p:cNvPr>
          <p:cNvSpPr/>
          <p:nvPr/>
        </p:nvSpPr>
        <p:spPr>
          <a:xfrm>
            <a:off x="5113914" y="1094969"/>
            <a:ext cx="2860766" cy="644344"/>
          </a:xfrm>
          <a:prstGeom prst="roundRect">
            <a:avLst>
              <a:gd name="adj" fmla="val 0"/>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NeuzeitS-Book" panose="020B0500000000000000" pitchFamily="34" charset="0"/>
              </a:rPr>
              <a:t>Wait for Tests to complete</a:t>
            </a:r>
            <a:endParaRPr lang="en-GB" sz="2000" dirty="0">
              <a:solidFill>
                <a:schemeClr val="bg1"/>
              </a:solidFill>
              <a:latin typeface="NeuzeitS-Book" panose="020B0500000000000000" pitchFamily="34" charset="0"/>
            </a:endParaRPr>
          </a:p>
        </p:txBody>
      </p:sp>
      <p:cxnSp>
        <p:nvCxnSpPr>
          <p:cNvPr id="46" name="Straight Arrow Connector 45">
            <a:extLst>
              <a:ext uri="{FF2B5EF4-FFF2-40B4-BE49-F238E27FC236}">
                <a16:creationId xmlns:a16="http://schemas.microsoft.com/office/drawing/2014/main" id="{4D4AFAF2-5EE8-8AD0-2252-0F15FB6F6285}"/>
              </a:ext>
            </a:extLst>
          </p:cNvPr>
          <p:cNvCxnSpPr>
            <a:cxnSpLocks/>
            <a:stCxn id="41" idx="3"/>
            <a:endCxn id="44" idx="1"/>
          </p:cNvCxnSpPr>
          <p:nvPr/>
        </p:nvCxnSpPr>
        <p:spPr>
          <a:xfrm flipV="1">
            <a:off x="3203768" y="1417141"/>
            <a:ext cx="1910146" cy="1318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7" name="Straight Arrow Connector 46">
            <a:extLst>
              <a:ext uri="{FF2B5EF4-FFF2-40B4-BE49-F238E27FC236}">
                <a16:creationId xmlns:a16="http://schemas.microsoft.com/office/drawing/2014/main" id="{2F377F33-6855-C5AB-30EB-77C75972BE56}"/>
              </a:ext>
            </a:extLst>
          </p:cNvPr>
          <p:cNvCxnSpPr>
            <a:cxnSpLocks/>
            <a:stCxn id="44" idx="2"/>
            <a:endCxn id="42" idx="0"/>
          </p:cNvCxnSpPr>
          <p:nvPr/>
        </p:nvCxnSpPr>
        <p:spPr>
          <a:xfrm flipH="1">
            <a:off x="6516531" y="1739313"/>
            <a:ext cx="27766" cy="31084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8" name="Straight Arrow Connector 47">
            <a:extLst>
              <a:ext uri="{FF2B5EF4-FFF2-40B4-BE49-F238E27FC236}">
                <a16:creationId xmlns:a16="http://schemas.microsoft.com/office/drawing/2014/main" id="{08F59F43-876F-2719-B7F8-4B6048103E82}"/>
              </a:ext>
            </a:extLst>
          </p:cNvPr>
          <p:cNvCxnSpPr>
            <a:cxnSpLocks/>
            <a:stCxn id="42" idx="2"/>
            <a:endCxn id="53" idx="0"/>
          </p:cNvCxnSpPr>
          <p:nvPr/>
        </p:nvCxnSpPr>
        <p:spPr>
          <a:xfrm flipH="1">
            <a:off x="6516530" y="3386384"/>
            <a:ext cx="1" cy="497662"/>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0" name="Connector: Elbow 20">
            <a:extLst>
              <a:ext uri="{FF2B5EF4-FFF2-40B4-BE49-F238E27FC236}">
                <a16:creationId xmlns:a16="http://schemas.microsoft.com/office/drawing/2014/main" id="{CAC91F11-D9F3-DC3E-37D2-425FFFDE3AEA}"/>
              </a:ext>
            </a:extLst>
          </p:cNvPr>
          <p:cNvCxnSpPr>
            <a:cxnSpLocks/>
            <a:stCxn id="43" idx="0"/>
            <a:endCxn id="44" idx="3"/>
          </p:cNvCxnSpPr>
          <p:nvPr/>
        </p:nvCxnSpPr>
        <p:spPr>
          <a:xfrm rot="16200000" flipV="1">
            <a:off x="8336929" y="1054892"/>
            <a:ext cx="1073040" cy="1797537"/>
          </a:xfrm>
          <a:prstGeom prst="bentConnector2">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1" name="TextBox 50">
            <a:extLst>
              <a:ext uri="{FF2B5EF4-FFF2-40B4-BE49-F238E27FC236}">
                <a16:creationId xmlns:a16="http://schemas.microsoft.com/office/drawing/2014/main" id="{C7A914F1-2120-142D-0467-30FC6BF821C0}"/>
              </a:ext>
            </a:extLst>
          </p:cNvPr>
          <p:cNvSpPr txBox="1"/>
          <p:nvPr/>
        </p:nvSpPr>
        <p:spPr>
          <a:xfrm>
            <a:off x="6723428" y="3486688"/>
            <a:ext cx="582532" cy="400110"/>
          </a:xfrm>
          <a:prstGeom prst="rect">
            <a:avLst/>
          </a:prstGeom>
          <a:noFill/>
        </p:spPr>
        <p:txBody>
          <a:bodyPr wrap="none" rtlCol="0">
            <a:spAutoFit/>
          </a:bodyPr>
          <a:lstStyle/>
          <a:p>
            <a:r>
              <a:rPr lang="en-US" sz="2000" b="1"/>
              <a:t>Yes</a:t>
            </a:r>
            <a:endParaRPr lang="en-GB" sz="2000" b="1" err="1"/>
          </a:p>
        </p:txBody>
      </p:sp>
      <p:sp>
        <p:nvSpPr>
          <p:cNvPr id="52" name="Rectangle: Rounded Corners 17">
            <a:extLst>
              <a:ext uri="{FF2B5EF4-FFF2-40B4-BE49-F238E27FC236}">
                <a16:creationId xmlns:a16="http://schemas.microsoft.com/office/drawing/2014/main" id="{917F0591-9ED2-1CC0-174B-2EC31B1776E7}"/>
              </a:ext>
            </a:extLst>
          </p:cNvPr>
          <p:cNvSpPr/>
          <p:nvPr/>
        </p:nvSpPr>
        <p:spPr>
          <a:xfrm>
            <a:off x="594561" y="5962087"/>
            <a:ext cx="2860766" cy="456173"/>
          </a:xfrm>
          <a:prstGeom prst="roundRect">
            <a:avLst>
              <a:gd name="adj" fmla="val 0"/>
            </a:avLst>
          </a:prstGeom>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NeuzeitS-Book" panose="020B0500000000000000" pitchFamily="34" charset="0"/>
              </a:rPr>
              <a:t>PR Merged</a:t>
            </a:r>
            <a:endParaRPr lang="en-GB" sz="2000" dirty="0">
              <a:solidFill>
                <a:schemeClr val="bg1"/>
              </a:solidFill>
              <a:latin typeface="NeuzeitS-Book" panose="020B0500000000000000" pitchFamily="34" charset="0"/>
            </a:endParaRPr>
          </a:p>
        </p:txBody>
      </p:sp>
      <p:sp>
        <p:nvSpPr>
          <p:cNvPr id="53" name="Diamond 52">
            <a:extLst>
              <a:ext uri="{FF2B5EF4-FFF2-40B4-BE49-F238E27FC236}">
                <a16:creationId xmlns:a16="http://schemas.microsoft.com/office/drawing/2014/main" id="{21DAF1CB-16F5-818F-FBF2-7245FB742E63}"/>
              </a:ext>
            </a:extLst>
          </p:cNvPr>
          <p:cNvSpPr/>
          <p:nvPr/>
        </p:nvSpPr>
        <p:spPr>
          <a:xfrm>
            <a:off x="5012383" y="3884046"/>
            <a:ext cx="3008293" cy="1586298"/>
          </a:xfrm>
          <a:prstGeom prst="diamond">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NeuzeitS-Book" panose="020B0500000000000000" pitchFamily="34" charset="0"/>
              </a:rPr>
              <a:t>PR is reviewed by community member.</a:t>
            </a:r>
            <a:endParaRPr lang="en-GB" sz="2000" dirty="0">
              <a:solidFill>
                <a:schemeClr val="bg1"/>
              </a:solidFill>
              <a:latin typeface="NeuzeitS-Book" panose="020B0500000000000000" pitchFamily="34" charset="0"/>
            </a:endParaRPr>
          </a:p>
        </p:txBody>
      </p:sp>
      <p:cxnSp>
        <p:nvCxnSpPr>
          <p:cNvPr id="54" name="Straight Arrow Connector 53">
            <a:extLst>
              <a:ext uri="{FF2B5EF4-FFF2-40B4-BE49-F238E27FC236}">
                <a16:creationId xmlns:a16="http://schemas.microsoft.com/office/drawing/2014/main" id="{6BF44FB0-F7C5-1649-D01C-B1D7CC7A9023}"/>
              </a:ext>
            </a:extLst>
          </p:cNvPr>
          <p:cNvCxnSpPr>
            <a:cxnSpLocks/>
            <a:stCxn id="93" idx="2"/>
            <a:endCxn id="52" idx="0"/>
          </p:cNvCxnSpPr>
          <p:nvPr/>
        </p:nvCxnSpPr>
        <p:spPr>
          <a:xfrm>
            <a:off x="2024944" y="5500226"/>
            <a:ext cx="0" cy="461861"/>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5" name="TextBox 54">
            <a:extLst>
              <a:ext uri="{FF2B5EF4-FFF2-40B4-BE49-F238E27FC236}">
                <a16:creationId xmlns:a16="http://schemas.microsoft.com/office/drawing/2014/main" id="{725E1A89-2DA6-7C3D-BA48-C199D23C9F1F}"/>
              </a:ext>
            </a:extLst>
          </p:cNvPr>
          <p:cNvSpPr txBox="1"/>
          <p:nvPr/>
        </p:nvSpPr>
        <p:spPr>
          <a:xfrm>
            <a:off x="7944082" y="4648540"/>
            <a:ext cx="2106346" cy="400110"/>
          </a:xfrm>
          <a:prstGeom prst="rect">
            <a:avLst/>
          </a:prstGeom>
          <a:noFill/>
        </p:spPr>
        <p:txBody>
          <a:bodyPr wrap="none" rtlCol="0">
            <a:spAutoFit/>
          </a:bodyPr>
          <a:lstStyle/>
          <a:p>
            <a:r>
              <a:rPr lang="en-US" sz="2000" b="1" dirty="0"/>
              <a:t>Suggestions made</a:t>
            </a:r>
            <a:endParaRPr lang="en-GB" sz="2000" b="1" dirty="0"/>
          </a:p>
        </p:txBody>
      </p:sp>
      <p:sp>
        <p:nvSpPr>
          <p:cNvPr id="56" name="TextBox 55">
            <a:extLst>
              <a:ext uri="{FF2B5EF4-FFF2-40B4-BE49-F238E27FC236}">
                <a16:creationId xmlns:a16="http://schemas.microsoft.com/office/drawing/2014/main" id="{A02A642A-B5C0-9D52-CD65-EBB266AC163F}"/>
              </a:ext>
            </a:extLst>
          </p:cNvPr>
          <p:cNvSpPr txBox="1"/>
          <p:nvPr/>
        </p:nvSpPr>
        <p:spPr>
          <a:xfrm>
            <a:off x="1338694" y="5293809"/>
            <a:ext cx="582532" cy="400110"/>
          </a:xfrm>
          <a:prstGeom prst="rect">
            <a:avLst/>
          </a:prstGeom>
          <a:noFill/>
        </p:spPr>
        <p:txBody>
          <a:bodyPr wrap="none" rtlCol="0">
            <a:spAutoFit/>
          </a:bodyPr>
          <a:lstStyle/>
          <a:p>
            <a:r>
              <a:rPr lang="en-US" sz="2000" b="1" dirty="0"/>
              <a:t>Yes</a:t>
            </a:r>
            <a:endParaRPr lang="en-GB" sz="2000" b="1" dirty="0"/>
          </a:p>
        </p:txBody>
      </p:sp>
      <p:cxnSp>
        <p:nvCxnSpPr>
          <p:cNvPr id="57" name="Connector: Elbow 39">
            <a:extLst>
              <a:ext uri="{FF2B5EF4-FFF2-40B4-BE49-F238E27FC236}">
                <a16:creationId xmlns:a16="http://schemas.microsoft.com/office/drawing/2014/main" id="{8CDF9D0C-F04B-686B-17F8-BF9B4031AC8C}"/>
              </a:ext>
            </a:extLst>
          </p:cNvPr>
          <p:cNvCxnSpPr>
            <a:cxnSpLocks/>
            <a:stCxn id="53" idx="3"/>
            <a:endCxn id="43" idx="2"/>
          </p:cNvCxnSpPr>
          <p:nvPr/>
        </p:nvCxnSpPr>
        <p:spPr>
          <a:xfrm flipV="1">
            <a:off x="8020676" y="2946354"/>
            <a:ext cx="1751541" cy="1730841"/>
          </a:xfrm>
          <a:prstGeom prst="bentConnector2">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8" name="Straight Arrow Connector 57">
            <a:extLst>
              <a:ext uri="{FF2B5EF4-FFF2-40B4-BE49-F238E27FC236}">
                <a16:creationId xmlns:a16="http://schemas.microsoft.com/office/drawing/2014/main" id="{9A8066AC-27ED-562B-6449-141DFA24A0A4}"/>
              </a:ext>
            </a:extLst>
          </p:cNvPr>
          <p:cNvCxnSpPr>
            <a:cxnSpLocks/>
            <a:stCxn id="42" idx="3"/>
            <a:endCxn id="43" idx="1"/>
          </p:cNvCxnSpPr>
          <p:nvPr/>
        </p:nvCxnSpPr>
        <p:spPr>
          <a:xfrm flipV="1">
            <a:off x="7919147" y="2718268"/>
            <a:ext cx="422687" cy="1"/>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9" name="TextBox 58">
            <a:extLst>
              <a:ext uri="{FF2B5EF4-FFF2-40B4-BE49-F238E27FC236}">
                <a16:creationId xmlns:a16="http://schemas.microsoft.com/office/drawing/2014/main" id="{D9A15718-F7DE-7E69-922C-6BB38E59AA4D}"/>
              </a:ext>
            </a:extLst>
          </p:cNvPr>
          <p:cNvSpPr txBox="1"/>
          <p:nvPr/>
        </p:nvSpPr>
        <p:spPr>
          <a:xfrm>
            <a:off x="7788477" y="2275542"/>
            <a:ext cx="553357" cy="400110"/>
          </a:xfrm>
          <a:prstGeom prst="rect">
            <a:avLst/>
          </a:prstGeom>
          <a:noFill/>
        </p:spPr>
        <p:txBody>
          <a:bodyPr wrap="none" rtlCol="0">
            <a:spAutoFit/>
          </a:bodyPr>
          <a:lstStyle/>
          <a:p>
            <a:r>
              <a:rPr lang="en-US" sz="2000" b="1" dirty="0"/>
              <a:t>No</a:t>
            </a:r>
            <a:endParaRPr lang="en-GB" sz="2000" b="1" dirty="0"/>
          </a:p>
        </p:txBody>
      </p:sp>
      <p:sp>
        <p:nvSpPr>
          <p:cNvPr id="93" name="Diamond 92">
            <a:extLst>
              <a:ext uri="{FF2B5EF4-FFF2-40B4-BE49-F238E27FC236}">
                <a16:creationId xmlns:a16="http://schemas.microsoft.com/office/drawing/2014/main" id="{C1AD0ABF-7B12-B527-C65D-4A9DFC0CDFCE}"/>
              </a:ext>
            </a:extLst>
          </p:cNvPr>
          <p:cNvSpPr/>
          <p:nvPr/>
        </p:nvSpPr>
        <p:spPr>
          <a:xfrm>
            <a:off x="235039" y="3763111"/>
            <a:ext cx="3579810" cy="1737115"/>
          </a:xfrm>
          <a:prstGeom prst="diamond">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NeuzeitS-Book" panose="020B0500000000000000" pitchFamily="34" charset="0"/>
              </a:rPr>
              <a:t>Maintainer Decides if to merge Change</a:t>
            </a:r>
            <a:endParaRPr lang="en-GB" sz="2000" dirty="0">
              <a:solidFill>
                <a:schemeClr val="bg1"/>
              </a:solidFill>
              <a:latin typeface="NeuzeitS-Book" panose="020B0500000000000000" pitchFamily="34" charset="0"/>
            </a:endParaRPr>
          </a:p>
        </p:txBody>
      </p:sp>
      <p:cxnSp>
        <p:nvCxnSpPr>
          <p:cNvPr id="98" name="Straight Arrow Connector 97">
            <a:extLst>
              <a:ext uri="{FF2B5EF4-FFF2-40B4-BE49-F238E27FC236}">
                <a16:creationId xmlns:a16="http://schemas.microsoft.com/office/drawing/2014/main" id="{EFF0089E-FFD7-5A03-F23F-1F6A5268E7EC}"/>
              </a:ext>
            </a:extLst>
          </p:cNvPr>
          <p:cNvCxnSpPr>
            <a:cxnSpLocks/>
            <a:stCxn id="53" idx="1"/>
            <a:endCxn id="93" idx="3"/>
          </p:cNvCxnSpPr>
          <p:nvPr/>
        </p:nvCxnSpPr>
        <p:spPr>
          <a:xfrm flipH="1" flipV="1">
            <a:off x="3814849" y="4631669"/>
            <a:ext cx="1197534" cy="45526"/>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01" name="TextBox 100">
            <a:extLst>
              <a:ext uri="{FF2B5EF4-FFF2-40B4-BE49-F238E27FC236}">
                <a16:creationId xmlns:a16="http://schemas.microsoft.com/office/drawing/2014/main" id="{7355491A-D2BB-66E0-E4BB-AE0B54E1C641}"/>
              </a:ext>
            </a:extLst>
          </p:cNvPr>
          <p:cNvSpPr txBox="1"/>
          <p:nvPr/>
        </p:nvSpPr>
        <p:spPr>
          <a:xfrm>
            <a:off x="4228905" y="4702363"/>
            <a:ext cx="1090491" cy="400110"/>
          </a:xfrm>
          <a:prstGeom prst="rect">
            <a:avLst/>
          </a:prstGeom>
          <a:noFill/>
        </p:spPr>
        <p:txBody>
          <a:bodyPr wrap="none" rtlCol="0">
            <a:spAutoFit/>
          </a:bodyPr>
          <a:lstStyle/>
          <a:p>
            <a:r>
              <a:rPr lang="en-US" sz="2000" b="1" dirty="0"/>
              <a:t>Approve</a:t>
            </a:r>
            <a:endParaRPr lang="en-GB" sz="2000" b="1" dirty="0"/>
          </a:p>
        </p:txBody>
      </p:sp>
      <p:cxnSp>
        <p:nvCxnSpPr>
          <p:cNvPr id="106" name="Connector: Elbow 39">
            <a:extLst>
              <a:ext uri="{FF2B5EF4-FFF2-40B4-BE49-F238E27FC236}">
                <a16:creationId xmlns:a16="http://schemas.microsoft.com/office/drawing/2014/main" id="{23AC0C3A-6C76-CDAB-A2BA-9B40C0264B25}"/>
              </a:ext>
            </a:extLst>
          </p:cNvPr>
          <p:cNvCxnSpPr>
            <a:cxnSpLocks/>
          </p:cNvCxnSpPr>
          <p:nvPr/>
        </p:nvCxnSpPr>
        <p:spPr>
          <a:xfrm rot="5400000" flipH="1" flipV="1">
            <a:off x="5490202" y="-462085"/>
            <a:ext cx="816757" cy="7747273"/>
          </a:xfrm>
          <a:prstGeom prst="bentConnector3">
            <a:avLst>
              <a:gd name="adj1" fmla="val 50000"/>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22" name="TextBox 121">
            <a:extLst>
              <a:ext uri="{FF2B5EF4-FFF2-40B4-BE49-F238E27FC236}">
                <a16:creationId xmlns:a16="http://schemas.microsoft.com/office/drawing/2014/main" id="{97612124-B51F-55CC-D00C-F13ABBF1892D}"/>
              </a:ext>
            </a:extLst>
          </p:cNvPr>
          <p:cNvSpPr txBox="1"/>
          <p:nvPr/>
        </p:nvSpPr>
        <p:spPr>
          <a:xfrm>
            <a:off x="322247" y="3271945"/>
            <a:ext cx="1656479" cy="400110"/>
          </a:xfrm>
          <a:prstGeom prst="rect">
            <a:avLst/>
          </a:prstGeom>
          <a:noFill/>
        </p:spPr>
        <p:txBody>
          <a:bodyPr wrap="none" rtlCol="0">
            <a:spAutoFit/>
          </a:bodyPr>
          <a:lstStyle/>
          <a:p>
            <a:r>
              <a:rPr lang="en-US" sz="2000" b="1" dirty="0"/>
              <a:t>Refuses (rare)</a:t>
            </a:r>
            <a:endParaRPr lang="en-GB" sz="2000" b="1" dirty="0"/>
          </a:p>
        </p:txBody>
      </p:sp>
      <p:sp>
        <p:nvSpPr>
          <p:cNvPr id="63" name="TextBox 62">
            <a:extLst>
              <a:ext uri="{FF2B5EF4-FFF2-40B4-BE49-F238E27FC236}">
                <a16:creationId xmlns:a16="http://schemas.microsoft.com/office/drawing/2014/main" id="{5683F744-8512-E37C-85B2-9599908437FD}"/>
              </a:ext>
            </a:extLst>
          </p:cNvPr>
          <p:cNvSpPr txBox="1"/>
          <p:nvPr/>
        </p:nvSpPr>
        <p:spPr>
          <a:xfrm>
            <a:off x="10050428" y="5102473"/>
            <a:ext cx="1692520" cy="1631216"/>
          </a:xfrm>
          <a:prstGeom prst="rect">
            <a:avLst/>
          </a:prstGeom>
          <a:noFill/>
        </p:spPr>
        <p:txBody>
          <a:bodyPr wrap="square" rtlCol="0">
            <a:spAutoFit/>
          </a:bodyPr>
          <a:lstStyle/>
          <a:p>
            <a:pPr algn="ctr"/>
            <a:r>
              <a:rPr lang="en-US" sz="2000" dirty="0"/>
              <a:t>To make changes just push to your forked repo branch!</a:t>
            </a:r>
          </a:p>
        </p:txBody>
      </p:sp>
    </p:spTree>
    <p:extLst>
      <p:ext uri="{BB962C8B-B14F-4D97-AF65-F5344CB8AC3E}">
        <p14:creationId xmlns:p14="http://schemas.microsoft.com/office/powerpoint/2010/main" val="151130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3"/>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9400" y="395289"/>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dirty="0">
                <a:solidFill>
                  <a:schemeClr val="bg2">
                    <a:lumMod val="25000"/>
                  </a:schemeClr>
                </a:solidFill>
                <a:latin typeface="Neuzeit"/>
              </a:rPr>
              <a:t>Testing overview</a:t>
            </a: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122</a:t>
            </a:fld>
            <a:endParaRPr lang="en-US"/>
          </a:p>
        </p:txBody>
      </p:sp>
      <p:sp>
        <p:nvSpPr>
          <p:cNvPr id="8" name="Rectangle: Rounded Corners 5">
            <a:extLst>
              <a:ext uri="{FF2B5EF4-FFF2-40B4-BE49-F238E27FC236}">
                <a16:creationId xmlns:a16="http://schemas.microsoft.com/office/drawing/2014/main" id="{67B1E058-03D8-2536-FDED-31DEFF894337}"/>
              </a:ext>
            </a:extLst>
          </p:cNvPr>
          <p:cNvSpPr/>
          <p:nvPr/>
        </p:nvSpPr>
        <p:spPr>
          <a:xfrm>
            <a:off x="1444860" y="3693805"/>
            <a:ext cx="3452518" cy="451555"/>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Neuzeit"/>
              </a:rPr>
              <a:t>Compiler Tests (Run Weekly)</a:t>
            </a:r>
          </a:p>
        </p:txBody>
      </p:sp>
      <p:sp>
        <p:nvSpPr>
          <p:cNvPr id="9" name="Rectangle: Rounded Corners 6">
            <a:extLst>
              <a:ext uri="{FF2B5EF4-FFF2-40B4-BE49-F238E27FC236}">
                <a16:creationId xmlns:a16="http://schemas.microsoft.com/office/drawing/2014/main" id="{F65F5328-A17E-6C50-B57A-C4B6FFF496DB}"/>
              </a:ext>
            </a:extLst>
          </p:cNvPr>
          <p:cNvSpPr/>
          <p:nvPr/>
        </p:nvSpPr>
        <p:spPr>
          <a:xfrm>
            <a:off x="1444860" y="2833617"/>
            <a:ext cx="3452518" cy="451555"/>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Neuzeit"/>
              </a:rPr>
              <a:t>Daily Tests</a:t>
            </a:r>
            <a:endParaRPr lang="en-US" dirty="0">
              <a:latin typeface="Neuzeit"/>
            </a:endParaRPr>
          </a:p>
        </p:txBody>
      </p:sp>
      <p:sp>
        <p:nvSpPr>
          <p:cNvPr id="10" name="Rectangle: Rounded Corners 7">
            <a:extLst>
              <a:ext uri="{FF2B5EF4-FFF2-40B4-BE49-F238E27FC236}">
                <a16:creationId xmlns:a16="http://schemas.microsoft.com/office/drawing/2014/main" id="{BC5CBFF0-C0E3-2581-F24F-DD3D247ECF44}"/>
              </a:ext>
            </a:extLst>
          </p:cNvPr>
          <p:cNvSpPr/>
          <p:nvPr/>
        </p:nvSpPr>
        <p:spPr>
          <a:xfrm>
            <a:off x="1444860" y="4549962"/>
            <a:ext cx="3452518" cy="451555"/>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chemeClr val="tx1"/>
                </a:solidFill>
                <a:latin typeface="Neuzeit"/>
              </a:rPr>
              <a:t>Weekly Tests</a:t>
            </a:r>
          </a:p>
        </p:txBody>
      </p:sp>
      <p:sp>
        <p:nvSpPr>
          <p:cNvPr id="12" name="Rectangle: Rounded Corners 9">
            <a:extLst>
              <a:ext uri="{FF2B5EF4-FFF2-40B4-BE49-F238E27FC236}">
                <a16:creationId xmlns:a16="http://schemas.microsoft.com/office/drawing/2014/main" id="{9C883493-87F0-0E69-22EE-8CB68662AFF9}"/>
              </a:ext>
            </a:extLst>
          </p:cNvPr>
          <p:cNvSpPr/>
          <p:nvPr/>
        </p:nvSpPr>
        <p:spPr>
          <a:xfrm>
            <a:off x="1474072" y="1973430"/>
            <a:ext cx="3452518" cy="451554"/>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latin typeface="Neuzeit"/>
              </a:rPr>
              <a:t>CI Tests</a:t>
            </a:r>
          </a:p>
        </p:txBody>
      </p:sp>
      <p:sp>
        <p:nvSpPr>
          <p:cNvPr id="13" name="Arrow: Up 10">
            <a:extLst>
              <a:ext uri="{FF2B5EF4-FFF2-40B4-BE49-F238E27FC236}">
                <a16:creationId xmlns:a16="http://schemas.microsoft.com/office/drawing/2014/main" id="{B8D44DCC-5187-7903-874C-908B6A5688A2}"/>
              </a:ext>
            </a:extLst>
          </p:cNvPr>
          <p:cNvSpPr/>
          <p:nvPr/>
        </p:nvSpPr>
        <p:spPr>
          <a:xfrm flipV="1">
            <a:off x="617831" y="1931224"/>
            <a:ext cx="489185" cy="3160888"/>
          </a:xfrm>
          <a:prstGeom prst="up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euzeit"/>
            </a:endParaRPr>
          </a:p>
        </p:txBody>
      </p:sp>
      <p:sp>
        <p:nvSpPr>
          <p:cNvPr id="14" name="TextBox 13">
            <a:extLst>
              <a:ext uri="{FF2B5EF4-FFF2-40B4-BE49-F238E27FC236}">
                <a16:creationId xmlns:a16="http://schemas.microsoft.com/office/drawing/2014/main" id="{7AE037BF-DC8C-A3EF-7FD4-5DA2417779DB}"/>
              </a:ext>
            </a:extLst>
          </p:cNvPr>
          <p:cNvSpPr txBox="1"/>
          <p:nvPr/>
        </p:nvSpPr>
        <p:spPr>
          <a:xfrm rot="16200000">
            <a:off x="-377984" y="3190777"/>
            <a:ext cx="1755423" cy="3787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Neuzeit"/>
              </a:rPr>
              <a:t>Execution time</a:t>
            </a:r>
          </a:p>
        </p:txBody>
      </p:sp>
      <p:sp>
        <p:nvSpPr>
          <p:cNvPr id="2" name="TextBox 1">
            <a:extLst>
              <a:ext uri="{FF2B5EF4-FFF2-40B4-BE49-F238E27FC236}">
                <a16:creationId xmlns:a16="http://schemas.microsoft.com/office/drawing/2014/main" id="{3E4CE4D5-5866-4343-8E42-A53267925697}"/>
              </a:ext>
            </a:extLst>
          </p:cNvPr>
          <p:cNvSpPr txBox="1"/>
          <p:nvPr/>
        </p:nvSpPr>
        <p:spPr>
          <a:xfrm>
            <a:off x="2644828" y="5340037"/>
            <a:ext cx="7337972" cy="1015663"/>
          </a:xfrm>
          <a:prstGeom prst="rect">
            <a:avLst/>
          </a:prstGeom>
          <a:noFill/>
        </p:spPr>
        <p:txBody>
          <a:bodyPr wrap="square" rtlCol="0">
            <a:spAutoFit/>
          </a:bodyPr>
          <a:lstStyle/>
          <a:p>
            <a:pPr algn="ctr"/>
            <a:r>
              <a:rPr lang="en-US" sz="2000" dirty="0">
                <a:latin typeface="NeuzeitS-Book" panose="020B0500000000000000" pitchFamily="34" charset="0"/>
              </a:rPr>
              <a:t>Badges are shown on the repo main page: </a:t>
            </a:r>
            <a:r>
              <a:rPr lang="en-US" sz="2000" dirty="0">
                <a:latin typeface="NeuzeitS-Book" panose="020B0500000000000000" pitchFamily="34" charset="0"/>
                <a:hlinkClick r:id="rId4"/>
              </a:rPr>
              <a:t>https://github.com/gem5/gem5?tab=readme-ov-file#testing-status</a:t>
            </a:r>
            <a:endParaRPr lang="en-US" sz="2000" dirty="0">
              <a:latin typeface="NeuzeitS-Book" panose="020B0500000000000000" pitchFamily="34" charset="0"/>
            </a:endParaRPr>
          </a:p>
          <a:p>
            <a:endParaRPr lang="en-US" sz="2000" dirty="0">
              <a:latin typeface="NeuzeitS-Book" panose="020B0500000000000000" pitchFamily="34" charset="0"/>
            </a:endParaRPr>
          </a:p>
        </p:txBody>
      </p:sp>
      <p:sp>
        <p:nvSpPr>
          <p:cNvPr id="3" name="TextBox 2">
            <a:extLst>
              <a:ext uri="{FF2B5EF4-FFF2-40B4-BE49-F238E27FC236}">
                <a16:creationId xmlns:a16="http://schemas.microsoft.com/office/drawing/2014/main" id="{A58E15BE-CBB8-A131-65C9-3E3D5E16726C}"/>
              </a:ext>
            </a:extLst>
          </p:cNvPr>
          <p:cNvSpPr txBox="1"/>
          <p:nvPr/>
        </p:nvSpPr>
        <p:spPr>
          <a:xfrm>
            <a:off x="6961762" y="1931224"/>
            <a:ext cx="3813242" cy="3170099"/>
          </a:xfrm>
          <a:prstGeom prst="rect">
            <a:avLst/>
          </a:prstGeom>
          <a:noFill/>
        </p:spPr>
        <p:txBody>
          <a:bodyPr wrap="square" rtlCol="0">
            <a:spAutoFit/>
          </a:bodyPr>
          <a:lstStyle/>
          <a:p>
            <a:r>
              <a:rPr lang="en-US" sz="2000" dirty="0">
                <a:latin typeface="NeuzeitS-Book" panose="020B0500000000000000" pitchFamily="34" charset="0"/>
              </a:rPr>
              <a:t>The most direct are the “CI Tests”, you cannot merge your change into develop without these passing on your PR.</a:t>
            </a:r>
          </a:p>
          <a:p>
            <a:pPr marL="285750" indent="-285750">
              <a:buFontTx/>
              <a:buChar char="-"/>
            </a:pPr>
            <a:endParaRPr lang="en-US" sz="2000" dirty="0">
              <a:latin typeface="NeuzeitS-Book" panose="020B0500000000000000" pitchFamily="34" charset="0"/>
            </a:endParaRPr>
          </a:p>
          <a:p>
            <a:r>
              <a:rPr lang="en-US" sz="2000" dirty="0">
                <a:latin typeface="NeuzeitS-Book" panose="020B0500000000000000" pitchFamily="34" charset="0"/>
              </a:rPr>
              <a:t>The rest run either daily or weekly. It is therefore possible your PR breaks gem5 but there’s a delay in us finding out (so keep an eye on these tests).</a:t>
            </a:r>
          </a:p>
        </p:txBody>
      </p:sp>
    </p:spTree>
    <p:extLst>
      <p:ext uri="{BB962C8B-B14F-4D97-AF65-F5344CB8AC3E}">
        <p14:creationId xmlns:p14="http://schemas.microsoft.com/office/powerpoint/2010/main" val="394042596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3"/>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9400" y="395289"/>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dirty="0">
                <a:solidFill>
                  <a:schemeClr val="bg2">
                    <a:lumMod val="25000"/>
                  </a:schemeClr>
                </a:solidFill>
                <a:latin typeface="Neuzeit"/>
              </a:rPr>
              <a:t>What about the other gem5 repos?</a:t>
            </a: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123</a:t>
            </a:fld>
            <a:endParaRPr lang="en-US"/>
          </a:p>
        </p:txBody>
      </p:sp>
      <p:sp>
        <p:nvSpPr>
          <p:cNvPr id="11" name="Rectangle: Rounded Corners 4">
            <a:extLst>
              <a:ext uri="{FF2B5EF4-FFF2-40B4-BE49-F238E27FC236}">
                <a16:creationId xmlns:a16="http://schemas.microsoft.com/office/drawing/2014/main" id="{CB350AA7-BF46-CA33-4483-ACB931AA62E3}"/>
              </a:ext>
            </a:extLst>
          </p:cNvPr>
          <p:cNvSpPr/>
          <p:nvPr/>
        </p:nvSpPr>
        <p:spPr>
          <a:xfrm>
            <a:off x="989400" y="1420768"/>
            <a:ext cx="4205748" cy="3928916"/>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u="sng" dirty="0">
                <a:solidFill>
                  <a:schemeClr val="tx1"/>
                </a:solidFill>
                <a:latin typeface="Neuzeit"/>
              </a:rPr>
              <a:t>gem5 Resources</a:t>
            </a:r>
          </a:p>
          <a:p>
            <a:pPr algn="ctr"/>
            <a:endParaRPr lang="en-US" u="sng" dirty="0">
              <a:solidFill>
                <a:schemeClr val="tx1"/>
              </a:solidFill>
              <a:latin typeface="Neuzeit"/>
            </a:endParaRPr>
          </a:p>
          <a:p>
            <a:pPr algn="ctr"/>
            <a:r>
              <a:rPr lang="en-US" dirty="0">
                <a:latin typeface="Consolas" panose="020B0609020204030204" pitchFamily="49" charset="0"/>
                <a:hlinkClick r:id="rId4"/>
              </a:rPr>
              <a:t>https://github.com/gem5/gem5-resources</a:t>
            </a:r>
            <a:endParaRPr lang="en-US" dirty="0">
              <a:latin typeface="Consolas" panose="020B0609020204030204" pitchFamily="49" charset="0"/>
            </a:endParaRPr>
          </a:p>
          <a:p>
            <a:pPr algn="ctr"/>
            <a:endParaRPr lang="en-US" dirty="0">
              <a:latin typeface="Consolas" panose="020B0609020204030204" pitchFamily="49" charset="0"/>
            </a:endParaRPr>
          </a:p>
          <a:p>
            <a:pPr algn="ctr"/>
            <a:r>
              <a:rPr lang="en-US" dirty="0">
                <a:solidFill>
                  <a:schemeClr val="tx1"/>
                </a:solidFill>
                <a:latin typeface="Consolas" panose="020B0609020204030204" pitchFamily="49" charset="0"/>
              </a:rPr>
              <a:t>The Sources for the gem5 Resources</a:t>
            </a:r>
          </a:p>
          <a:p>
            <a:pPr algn="ctr"/>
            <a:endParaRPr lang="en-US" dirty="0">
              <a:latin typeface="Consolas" panose="020B0609020204030204" pitchFamily="49" charset="0"/>
            </a:endParaRPr>
          </a:p>
          <a:p>
            <a:pPr algn="ctr"/>
            <a:r>
              <a:rPr lang="en-US" dirty="0">
                <a:solidFill>
                  <a:schemeClr val="tx1"/>
                </a:solidFill>
                <a:latin typeface="Neuzeit"/>
              </a:rPr>
              <a:t>Build atop “stable” to make changes for the current release.</a:t>
            </a:r>
          </a:p>
          <a:p>
            <a:pPr algn="ctr"/>
            <a:endParaRPr lang="en-US" dirty="0">
              <a:solidFill>
                <a:schemeClr val="tx1"/>
              </a:solidFill>
              <a:latin typeface="Neuzeit"/>
            </a:endParaRPr>
          </a:p>
          <a:p>
            <a:pPr algn="ctr"/>
            <a:r>
              <a:rPr lang="en-US" dirty="0">
                <a:solidFill>
                  <a:schemeClr val="tx1"/>
                </a:solidFill>
                <a:latin typeface="Neuzeit"/>
              </a:rPr>
              <a:t>Built atop “develop” to make changes for the upcoming release.</a:t>
            </a:r>
          </a:p>
        </p:txBody>
      </p:sp>
      <p:sp>
        <p:nvSpPr>
          <p:cNvPr id="12" name="Rectangle: Rounded Corners 4">
            <a:extLst>
              <a:ext uri="{FF2B5EF4-FFF2-40B4-BE49-F238E27FC236}">
                <a16:creationId xmlns:a16="http://schemas.microsoft.com/office/drawing/2014/main" id="{D060306F-28D7-7973-BC5B-59F974D52862}"/>
              </a:ext>
            </a:extLst>
          </p:cNvPr>
          <p:cNvSpPr/>
          <p:nvPr/>
        </p:nvSpPr>
        <p:spPr>
          <a:xfrm>
            <a:off x="7265411" y="1281283"/>
            <a:ext cx="4490298" cy="3928916"/>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u="sng" dirty="0">
                <a:solidFill>
                  <a:schemeClr val="tx1"/>
                </a:solidFill>
                <a:latin typeface="Neuzeit"/>
              </a:rPr>
              <a:t>gem5 Website</a:t>
            </a:r>
          </a:p>
          <a:p>
            <a:pPr algn="ctr"/>
            <a:endParaRPr lang="en-US" u="sng" dirty="0">
              <a:solidFill>
                <a:schemeClr val="tx1"/>
              </a:solidFill>
              <a:latin typeface="Neuzeit"/>
            </a:endParaRPr>
          </a:p>
          <a:p>
            <a:pPr algn="ctr"/>
            <a:r>
              <a:rPr lang="en-US" dirty="0">
                <a:latin typeface="Consolas" panose="020B0609020204030204" pitchFamily="49" charset="0"/>
                <a:hlinkClick r:id="rId5"/>
              </a:rPr>
              <a:t>https://github.com/gem5/website</a:t>
            </a:r>
            <a:endParaRPr lang="en-US" dirty="0">
              <a:latin typeface="Consolas" panose="020B0609020204030204" pitchFamily="49" charset="0"/>
            </a:endParaRPr>
          </a:p>
          <a:p>
            <a:pPr algn="ctr"/>
            <a:endParaRPr lang="en-US" dirty="0">
              <a:latin typeface="Consolas" panose="020B0609020204030204" pitchFamily="49" charset="0"/>
            </a:endParaRPr>
          </a:p>
          <a:p>
            <a:pPr algn="ctr"/>
            <a:r>
              <a:rPr lang="en-US" dirty="0">
                <a:solidFill>
                  <a:schemeClr val="tx1"/>
                </a:solidFill>
                <a:latin typeface="Neuzeit"/>
              </a:rPr>
              <a:t>The </a:t>
            </a:r>
            <a:r>
              <a:rPr lang="en-US" dirty="0">
                <a:solidFill>
                  <a:schemeClr val="tx1"/>
                </a:solidFill>
                <a:latin typeface="Neuzeit"/>
                <a:hlinkClick r:id="rId6"/>
              </a:rPr>
              <a:t>www.gem5.org</a:t>
            </a:r>
            <a:r>
              <a:rPr lang="en-US" dirty="0">
                <a:solidFill>
                  <a:schemeClr val="tx1"/>
                </a:solidFill>
                <a:latin typeface="Neuzeit"/>
              </a:rPr>
              <a:t> sources.</a:t>
            </a:r>
          </a:p>
          <a:p>
            <a:pPr algn="ctr"/>
            <a:endParaRPr lang="en-US" dirty="0">
              <a:solidFill>
                <a:schemeClr val="tx1"/>
              </a:solidFill>
              <a:latin typeface="Neuzeit"/>
            </a:endParaRPr>
          </a:p>
          <a:p>
            <a:pPr algn="ctr"/>
            <a:r>
              <a:rPr lang="en-US" dirty="0">
                <a:solidFill>
                  <a:schemeClr val="tx1"/>
                </a:solidFill>
                <a:latin typeface="Neuzeit"/>
              </a:rPr>
              <a:t>Changes made to the “stable” branch are live.</a:t>
            </a:r>
          </a:p>
          <a:p>
            <a:pPr algn="ctr"/>
            <a:endParaRPr lang="en-US" dirty="0">
              <a:solidFill>
                <a:schemeClr val="tx1"/>
              </a:solidFill>
              <a:latin typeface="Neuzeit"/>
            </a:endParaRPr>
          </a:p>
          <a:p>
            <a:pPr algn="ctr"/>
            <a:r>
              <a:rPr lang="en-US" dirty="0">
                <a:solidFill>
                  <a:schemeClr val="tx1"/>
                </a:solidFill>
                <a:latin typeface="Neuzeit"/>
              </a:rPr>
              <a:t>Changes made to “develop” will be merged into stable on the next gem5 release.</a:t>
            </a:r>
          </a:p>
        </p:txBody>
      </p:sp>
      <p:sp>
        <p:nvSpPr>
          <p:cNvPr id="2" name="TextBox 1">
            <a:extLst>
              <a:ext uri="{FF2B5EF4-FFF2-40B4-BE49-F238E27FC236}">
                <a16:creationId xmlns:a16="http://schemas.microsoft.com/office/drawing/2014/main" id="{6DF81EB6-A03E-B4DB-35F3-8901760C2DC4}"/>
              </a:ext>
            </a:extLst>
          </p:cNvPr>
          <p:cNvSpPr txBox="1"/>
          <p:nvPr/>
        </p:nvSpPr>
        <p:spPr>
          <a:xfrm>
            <a:off x="7768172" y="5576717"/>
            <a:ext cx="3484775" cy="923330"/>
          </a:xfrm>
          <a:prstGeom prst="rect">
            <a:avLst/>
          </a:prstGeom>
          <a:noFill/>
        </p:spPr>
        <p:txBody>
          <a:bodyPr wrap="square" rtlCol="0">
            <a:spAutoFit/>
          </a:bodyPr>
          <a:lstStyle/>
          <a:p>
            <a:r>
              <a:rPr lang="en-US" dirty="0"/>
              <a:t>Neither of these are held up to the same standards as the gem5 repo but changes to them are reviewed.</a:t>
            </a:r>
          </a:p>
        </p:txBody>
      </p:sp>
    </p:spTree>
    <p:extLst>
      <p:ext uri="{BB962C8B-B14F-4D97-AF65-F5344CB8AC3E}">
        <p14:creationId xmlns:p14="http://schemas.microsoft.com/office/powerpoint/2010/main" val="297656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3"/>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9400" y="395289"/>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dirty="0">
                <a:solidFill>
                  <a:schemeClr val="bg2">
                    <a:lumMod val="25000"/>
                  </a:schemeClr>
                </a:solidFill>
                <a:latin typeface="Neuzeit"/>
              </a:rPr>
              <a:t>Some useful resources</a:t>
            </a: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124</a:t>
            </a:fld>
            <a:endParaRPr lang="en-US"/>
          </a:p>
        </p:txBody>
      </p:sp>
      <p:sp>
        <p:nvSpPr>
          <p:cNvPr id="3" name="TextBox 2">
            <a:extLst>
              <a:ext uri="{FF2B5EF4-FFF2-40B4-BE49-F238E27FC236}">
                <a16:creationId xmlns:a16="http://schemas.microsoft.com/office/drawing/2014/main" id="{6A75BDAE-2AA8-D742-D8F5-90999510CBC5}"/>
              </a:ext>
            </a:extLst>
          </p:cNvPr>
          <p:cNvSpPr txBox="1"/>
          <p:nvPr/>
        </p:nvSpPr>
        <p:spPr>
          <a:xfrm>
            <a:off x="3883422" y="1256294"/>
            <a:ext cx="4447162" cy="400110"/>
          </a:xfrm>
          <a:prstGeom prst="rect">
            <a:avLst/>
          </a:prstGeom>
          <a:noFill/>
        </p:spPr>
        <p:txBody>
          <a:bodyPr wrap="square" rtlCol="0">
            <a:spAutoFit/>
          </a:bodyPr>
          <a:lstStyle/>
          <a:p>
            <a:r>
              <a:rPr lang="en-US" sz="2000" dirty="0">
                <a:latin typeface="NeuzeitS-Book" panose="020B0500000000000000" pitchFamily="34" charset="0"/>
                <a:hlinkClick r:id="rId4"/>
              </a:rPr>
              <a:t>https://www.gem5.org/contributing</a:t>
            </a:r>
            <a:r>
              <a:rPr lang="en-US" sz="2000" dirty="0">
                <a:latin typeface="NeuzeitS-Book" panose="020B0500000000000000" pitchFamily="34" charset="0"/>
              </a:rPr>
              <a:t> </a:t>
            </a:r>
          </a:p>
        </p:txBody>
      </p:sp>
      <p:sp>
        <p:nvSpPr>
          <p:cNvPr id="7" name="TextBox 6">
            <a:extLst>
              <a:ext uri="{FF2B5EF4-FFF2-40B4-BE49-F238E27FC236}">
                <a16:creationId xmlns:a16="http://schemas.microsoft.com/office/drawing/2014/main" id="{0C995C10-2C4F-242B-AC32-A6E209E341FD}"/>
              </a:ext>
            </a:extLst>
          </p:cNvPr>
          <p:cNvSpPr txBox="1"/>
          <p:nvPr/>
        </p:nvSpPr>
        <p:spPr>
          <a:xfrm>
            <a:off x="3544807" y="1864755"/>
            <a:ext cx="5102386" cy="400110"/>
          </a:xfrm>
          <a:prstGeom prst="rect">
            <a:avLst/>
          </a:prstGeom>
          <a:noFill/>
        </p:spPr>
        <p:txBody>
          <a:bodyPr wrap="square" rtlCol="0">
            <a:spAutoFit/>
          </a:bodyPr>
          <a:lstStyle/>
          <a:p>
            <a:r>
              <a:rPr lang="en-US" sz="2000" dirty="0" err="1"/>
              <a:t>CONTRIBUTING.md</a:t>
            </a:r>
            <a:r>
              <a:rPr lang="en-US" sz="2000" dirty="0"/>
              <a:t> in the gem5 directory</a:t>
            </a:r>
          </a:p>
        </p:txBody>
      </p:sp>
      <p:sp>
        <p:nvSpPr>
          <p:cNvPr id="8" name="TextBox 7">
            <a:extLst>
              <a:ext uri="{FF2B5EF4-FFF2-40B4-BE49-F238E27FC236}">
                <a16:creationId xmlns:a16="http://schemas.microsoft.com/office/drawing/2014/main" id="{DA26DEB2-E061-B708-0CF5-0D4508CA13C5}"/>
              </a:ext>
            </a:extLst>
          </p:cNvPr>
          <p:cNvSpPr txBox="1"/>
          <p:nvPr/>
        </p:nvSpPr>
        <p:spPr>
          <a:xfrm>
            <a:off x="1130494" y="2479943"/>
            <a:ext cx="5505855" cy="400110"/>
          </a:xfrm>
          <a:prstGeom prst="rect">
            <a:avLst/>
          </a:prstGeom>
          <a:noFill/>
        </p:spPr>
        <p:txBody>
          <a:bodyPr wrap="square" rtlCol="0">
            <a:spAutoFit/>
          </a:bodyPr>
          <a:lstStyle/>
          <a:p>
            <a:r>
              <a:rPr lang="en-US" sz="2000" dirty="0">
                <a:latin typeface="NeuzeitS-Book" panose="020B0500000000000000" pitchFamily="34" charset="0"/>
              </a:rPr>
              <a:t>Sometimes using git is the biggest hurdle:</a:t>
            </a:r>
          </a:p>
        </p:txBody>
      </p:sp>
      <p:sp>
        <p:nvSpPr>
          <p:cNvPr id="9" name="TextBox 8">
            <a:extLst>
              <a:ext uri="{FF2B5EF4-FFF2-40B4-BE49-F238E27FC236}">
                <a16:creationId xmlns:a16="http://schemas.microsoft.com/office/drawing/2014/main" id="{36A62637-B04A-AB97-90E4-7E07F6DC84C1}"/>
              </a:ext>
            </a:extLst>
          </p:cNvPr>
          <p:cNvSpPr txBox="1"/>
          <p:nvPr/>
        </p:nvSpPr>
        <p:spPr>
          <a:xfrm>
            <a:off x="1529751" y="2984836"/>
            <a:ext cx="10213199"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NeuzeitS-Book" panose="020B0500000000000000" pitchFamily="34" charset="0"/>
                <a:hlinkClick r:id="rId5" tooltip="https://git-scm.com/book/en/v2"/>
              </a:rPr>
              <a:t>https://git-scm.com/book/en/v2</a:t>
            </a:r>
            <a:r>
              <a:rPr lang="en-US" sz="2000" dirty="0">
                <a:latin typeface="NeuzeitS-Book" panose="020B0500000000000000" pitchFamily="34" charset="0"/>
              </a:rPr>
              <a:t> : The git book</a:t>
            </a:r>
          </a:p>
          <a:p>
            <a:pPr marL="285750" indent="-285750">
              <a:buFont typeface="Arial" panose="020B0604020202020204" pitchFamily="34" charset="0"/>
              <a:buChar char="•"/>
            </a:pPr>
            <a:r>
              <a:rPr lang="en-US" sz="2000" dirty="0">
                <a:latin typeface="NeuzeitS-Book" panose="020B0500000000000000" pitchFamily="34" charset="0"/>
                <a:hlinkClick r:id="rId6" tooltip="https://dev.to/milu_franz/git-explained-the-basics-igc"/>
              </a:rPr>
              <a:t>https://dev.to/milu_franz/git-explained-the-basics-igc</a:t>
            </a:r>
            <a:r>
              <a:rPr lang="en-US" sz="2000" dirty="0">
                <a:latin typeface="NeuzeitS-Book" panose="020B0500000000000000" pitchFamily="34" charset="0"/>
              </a:rPr>
              <a:t> : I think this is a good tutorial but is very GitHub-centric (we don't use GitHub for gem5). Still, going through it would be beneficial.</a:t>
            </a:r>
          </a:p>
          <a:p>
            <a:pPr marL="285750" indent="-285750">
              <a:buFont typeface="Arial" panose="020B0604020202020204" pitchFamily="34" charset="0"/>
              <a:buChar char="•"/>
            </a:pPr>
            <a:r>
              <a:rPr lang="en-US" sz="2000" dirty="0">
                <a:latin typeface="NeuzeitS-Book" panose="020B0500000000000000" pitchFamily="34" charset="0"/>
                <a:hlinkClick r:id="rId7" tooltip="https://wiki.spheredev.org/index.php/git_for_the_lazy"/>
              </a:rPr>
              <a:t>https://wiki.spheredev.org/index.php/Git_for_the_lazy</a:t>
            </a:r>
            <a:r>
              <a:rPr lang="en-US" sz="2000" dirty="0">
                <a:latin typeface="NeuzeitS-Book" panose="020B0500000000000000" pitchFamily="34" charset="0"/>
              </a:rPr>
              <a:t> : Does a quick run through of the basic Git commands. Can be good for reference.</a:t>
            </a:r>
          </a:p>
          <a:p>
            <a:pPr marL="285750" indent="-285750">
              <a:buFont typeface="Arial" panose="020B0604020202020204" pitchFamily="34" charset="0"/>
              <a:buChar char="•"/>
            </a:pPr>
            <a:r>
              <a:rPr lang="en-US" sz="2000" dirty="0">
                <a:latin typeface="NeuzeitS-Book" panose="020B0500000000000000" pitchFamily="34" charset="0"/>
                <a:hlinkClick r:id="rId8" tooltip="http://marklodato.github.io/visual-git-guide/index-en.html"/>
              </a:rPr>
              <a:t>http://marklodato.github.io/visual-git-guide/index-en.html</a:t>
            </a:r>
            <a:r>
              <a:rPr lang="en-US" sz="2000" dirty="0">
                <a:latin typeface="NeuzeitS-Book" panose="020B0500000000000000" pitchFamily="34" charset="0"/>
              </a:rPr>
              <a:t>: A bit more complex but tries to introduce the git data structures involved in git</a:t>
            </a:r>
          </a:p>
          <a:p>
            <a:pPr marL="285750" indent="-285750">
              <a:buFont typeface="Arial" panose="020B0604020202020204" pitchFamily="34" charset="0"/>
              <a:buChar char="•"/>
            </a:pPr>
            <a:r>
              <a:rPr lang="en-US" sz="2000" dirty="0">
                <a:latin typeface="NeuzeitS-Book" panose="020B0500000000000000" pitchFamily="34" charset="0"/>
                <a:hlinkClick r:id="rId9" tooltip="https://towardsdatascience.com/git-help-all-2d0bb0c31483"/>
              </a:rPr>
              <a:t>https://towardsdatascience.com/git-help-all-2d0bb0c31483</a:t>
            </a:r>
            <a:r>
              <a:rPr lang="en-US" sz="2000" dirty="0">
                <a:latin typeface="NeuzeitS-Book" panose="020B0500000000000000" pitchFamily="34" charset="0"/>
              </a:rPr>
              <a:t>: Another resource outlining both the commands and explaining how git works.</a:t>
            </a:r>
          </a:p>
          <a:p>
            <a:endParaRPr lang="en-US" sz="2000" dirty="0">
              <a:latin typeface="NeuzeitS-Book" panose="020B0500000000000000" pitchFamily="34" charset="0"/>
            </a:endParaRPr>
          </a:p>
        </p:txBody>
      </p:sp>
    </p:spTree>
    <p:extLst>
      <p:ext uri="{BB962C8B-B14F-4D97-AF65-F5344CB8AC3E}">
        <p14:creationId xmlns:p14="http://schemas.microsoft.com/office/powerpoint/2010/main" val="281446388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Caveats</a:t>
            </a:r>
          </a:p>
        </p:txBody>
      </p:sp>
      <p:sp>
        <p:nvSpPr>
          <p:cNvPr id="3" name="Content Placeholder 2"/>
          <p:cNvSpPr>
            <a:spLocks noGrp="1"/>
          </p:cNvSpPr>
          <p:nvPr>
            <p:ph sz="half" idx="1"/>
          </p:nvPr>
        </p:nvSpPr>
        <p:spPr/>
        <p:txBody>
          <a:bodyPr>
            <a:normAutofit fontScale="85000" lnSpcReduction="20000"/>
          </a:bodyPr>
          <a:lstStyle/>
          <a:p>
            <a:pPr marL="0" indent="0">
              <a:buNone/>
            </a:pPr>
            <a:r>
              <a:rPr lang="en-US" dirty="0"/>
              <a:t>gem5 is a tool, not a panacea</a:t>
            </a:r>
          </a:p>
          <a:p>
            <a:pPr marL="0" indent="0">
              <a:buNone/>
            </a:pPr>
            <a:endParaRPr lang="en-US" dirty="0"/>
          </a:p>
          <a:p>
            <a:pPr marL="0" indent="0">
              <a:buNone/>
            </a:pPr>
            <a:r>
              <a:rPr lang="en-US" dirty="0"/>
              <a:t>Most models are not validated against “real” hardware</a:t>
            </a:r>
          </a:p>
          <a:p>
            <a:pPr marL="0" indent="0">
              <a:buNone/>
            </a:pPr>
            <a:endParaRPr lang="en-US" dirty="0"/>
          </a:p>
          <a:p>
            <a:pPr marL="0" indent="0">
              <a:buNone/>
            </a:pPr>
            <a:r>
              <a:rPr lang="en-US"/>
              <a:t>“All </a:t>
            </a:r>
            <a:r>
              <a:rPr lang="en-US" dirty="0"/>
              <a:t>models are wrong but some </a:t>
            </a:r>
            <a:r>
              <a:rPr lang="en-US"/>
              <a:t>are useful”</a:t>
            </a:r>
            <a:endParaRPr lang="en-US" dirty="0"/>
          </a:p>
          <a:p>
            <a:pPr marL="0" indent="0">
              <a:buNone/>
            </a:pPr>
            <a:endParaRPr lang="en-US" dirty="0"/>
          </a:p>
          <a:p>
            <a:pPr marL="0" indent="0">
              <a:buNone/>
            </a:pPr>
            <a:r>
              <a:rPr lang="en-US" dirty="0"/>
              <a:t>See “Architectural Simulators Considered </a:t>
            </a:r>
            <a:r>
              <a:rPr lang="en-US" dirty="0" err="1"/>
              <a:t>Harmful”by</a:t>
            </a:r>
            <a:r>
              <a:rPr lang="en-US" dirty="0"/>
              <a:t> </a:t>
            </a:r>
            <a:r>
              <a:rPr lang="en-US" dirty="0" err="1"/>
              <a:t>Nowatzki</a:t>
            </a:r>
            <a:r>
              <a:rPr lang="en-US" dirty="0"/>
              <a:t> et al. (2015).</a:t>
            </a:r>
            <a:endParaRPr lang="en-US" sz="1400" dirty="0"/>
          </a:p>
          <a:p>
            <a:pPr marL="0" indent="0">
              <a:buNone/>
            </a:pPr>
            <a:endParaRPr lang="en-US" dirty="0"/>
          </a:p>
          <a:p>
            <a:pPr marL="0" indent="0">
              <a:buNone/>
            </a:pPr>
            <a:r>
              <a:rPr lang="en-US" dirty="0"/>
              <a:t>There are bugs!</a:t>
            </a:r>
          </a:p>
        </p:txBody>
      </p:sp>
      <p:pic>
        <p:nvPicPr>
          <p:cNvPr id="9" name="Picture 2" descr="3566253034_91cf9df1d9.jpg"/>
          <p:cNvPicPr>
            <a:picLocks noGrp="1" noChangeAspect="1" noChangeArrowheads="1"/>
          </p:cNvPicPr>
          <p:nvPr>
            <p:ph sz="half" idx="2"/>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4585" t="4802" r="5868" b="17145"/>
          <a:stretch/>
        </p:blipFill>
        <p:spPr bwMode="auto">
          <a:xfrm>
            <a:off x="5802462" y="1325505"/>
            <a:ext cx="6469548" cy="476103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5">
            <a:extLst>
              <a:ext uri="{FF2B5EF4-FFF2-40B4-BE49-F238E27FC236}">
                <a16:creationId xmlns:a16="http://schemas.microsoft.com/office/drawing/2014/main" id="{B1389841-0F16-5231-A75C-6F629569254D}"/>
              </a:ext>
            </a:extLst>
          </p:cNvPr>
          <p:cNvSpPr>
            <a:spLocks noGrp="1"/>
          </p:cNvSpPr>
          <p:nvPr>
            <p:ph type="sldNum" sz="quarter" idx="12"/>
          </p:nvPr>
        </p:nvSpPr>
        <p:spPr>
          <a:xfrm>
            <a:off x="9982800" y="6357600"/>
            <a:ext cx="1760150" cy="460800"/>
          </a:xfrm>
        </p:spPr>
        <p:txBody>
          <a:bodyPr/>
          <a:lstStyle/>
          <a:p>
            <a:fld id="{FF2BD96E-3838-45D2-9031-D3AF67C920A5}" type="slidenum">
              <a:rPr lang="en-US" dirty="0" smtClean="0"/>
              <a:t>125</a:t>
            </a:fld>
            <a:endParaRPr lang="en-US"/>
          </a:p>
        </p:txBody>
      </p:sp>
    </p:spTree>
    <p:extLst>
      <p:ext uri="{BB962C8B-B14F-4D97-AF65-F5344CB8AC3E}">
        <p14:creationId xmlns:p14="http://schemas.microsoft.com/office/powerpoint/2010/main" val="251942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Bobby’s Advice</a:t>
            </a:r>
          </a:p>
        </p:txBody>
      </p:sp>
      <p:sp>
        <p:nvSpPr>
          <p:cNvPr id="3" name="Content Placeholder 2"/>
          <p:cNvSpPr>
            <a:spLocks noGrp="1"/>
          </p:cNvSpPr>
          <p:nvPr>
            <p:ph sz="half" idx="1"/>
          </p:nvPr>
        </p:nvSpPr>
        <p:spPr>
          <a:xfrm>
            <a:off x="540350" y="1054441"/>
            <a:ext cx="11202600" cy="4530468"/>
          </a:xfrm>
        </p:spPr>
        <p:txBody>
          <a:bodyPr>
            <a:noAutofit/>
          </a:bodyPr>
          <a:lstStyle/>
          <a:p>
            <a:pPr marL="0" indent="0">
              <a:buNone/>
            </a:pPr>
            <a:r>
              <a:rPr lang="en-US" sz="1800" b="1" dirty="0"/>
              <a:t>Learn git. </a:t>
            </a:r>
            <a:r>
              <a:rPr lang="en-US" sz="1800" dirty="0"/>
              <a:t>By that, I mean beyond “git add” and “git commit”.</a:t>
            </a:r>
          </a:p>
          <a:p>
            <a:pPr marL="0" indent="0">
              <a:buNone/>
            </a:pPr>
            <a:endParaRPr lang="en-US" sz="1800" dirty="0"/>
          </a:p>
          <a:p>
            <a:pPr marL="0" indent="0">
              <a:buNone/>
            </a:pPr>
            <a:r>
              <a:rPr lang="en-US" sz="1800" b="1" dirty="0"/>
              <a:t>Get comfortable with Object Oriented design</a:t>
            </a:r>
            <a:r>
              <a:rPr lang="en-US" sz="1800" dirty="0"/>
              <a:t>. The gem5 codebase depends heavily on it. Learn it and incorporate it in your work.</a:t>
            </a:r>
          </a:p>
          <a:p>
            <a:pPr marL="0" indent="0">
              <a:buNone/>
            </a:pPr>
            <a:endParaRPr lang="en-US" sz="1800" dirty="0"/>
          </a:p>
          <a:p>
            <a:pPr marL="0" indent="0">
              <a:buNone/>
            </a:pPr>
            <a:r>
              <a:rPr lang="en-US" sz="1800" b="1" dirty="0"/>
              <a:t>Don’t modify, extend! </a:t>
            </a:r>
            <a:r>
              <a:rPr lang="en-US" sz="1800" dirty="0"/>
              <a:t>Hacking what’s already there will cause problems. Create new </a:t>
            </a:r>
            <a:r>
              <a:rPr lang="en-US" sz="1800" dirty="0" err="1"/>
              <a:t>SimObjects</a:t>
            </a:r>
            <a:r>
              <a:rPr lang="en-US" sz="1800" dirty="0"/>
              <a:t>, components, scripts as needed. </a:t>
            </a:r>
          </a:p>
          <a:p>
            <a:pPr marL="0" indent="0">
              <a:buNone/>
            </a:pPr>
            <a:endParaRPr lang="en-US" sz="1800" dirty="0"/>
          </a:p>
          <a:p>
            <a:pPr marL="0" indent="0">
              <a:buNone/>
            </a:pPr>
            <a:r>
              <a:rPr lang="en-US" sz="1800" b="1" dirty="0"/>
              <a:t>Understand the data you need before trying to make gem5 go faster. </a:t>
            </a:r>
            <a:r>
              <a:rPr lang="en-US" sz="1800" dirty="0"/>
              <a:t>SE mode, checkpoints, faster CPU models etc. are tempting but they have trade-offs.</a:t>
            </a:r>
          </a:p>
          <a:p>
            <a:pPr marL="0" indent="0">
              <a:buNone/>
            </a:pPr>
            <a:endParaRPr lang="en-US" sz="1800" dirty="0"/>
          </a:p>
          <a:p>
            <a:pPr marL="0" indent="0">
              <a:buNone/>
            </a:pPr>
            <a:r>
              <a:rPr lang="en-US" sz="1800" b="1" dirty="0"/>
              <a:t>Do not configure your system via the command line: </a:t>
            </a:r>
            <a:r>
              <a:rPr lang="en-US" sz="1800" dirty="0"/>
              <a:t>Configurations exist in your configuration file and associated components, </a:t>
            </a:r>
            <a:r>
              <a:rPr lang="en-US" sz="1800" dirty="0" err="1"/>
              <a:t>SimObjects</a:t>
            </a:r>
            <a:r>
              <a:rPr lang="en-US" sz="1800" dirty="0"/>
              <a:t>, etc. </a:t>
            </a:r>
          </a:p>
          <a:p>
            <a:pPr marL="0" indent="0">
              <a:buNone/>
            </a:pPr>
            <a:endParaRPr lang="en-US" sz="1800" dirty="0"/>
          </a:p>
        </p:txBody>
      </p:sp>
      <p:sp>
        <p:nvSpPr>
          <p:cNvPr id="4" name="Slide Number Placeholder 5">
            <a:extLst>
              <a:ext uri="{FF2B5EF4-FFF2-40B4-BE49-F238E27FC236}">
                <a16:creationId xmlns:a16="http://schemas.microsoft.com/office/drawing/2014/main" id="{B1389841-0F16-5231-A75C-6F629569254D}"/>
              </a:ext>
            </a:extLst>
          </p:cNvPr>
          <p:cNvSpPr>
            <a:spLocks noGrp="1"/>
          </p:cNvSpPr>
          <p:nvPr>
            <p:ph type="sldNum" sz="quarter" idx="12"/>
          </p:nvPr>
        </p:nvSpPr>
        <p:spPr>
          <a:xfrm>
            <a:off x="9982800" y="6357600"/>
            <a:ext cx="1760150" cy="460800"/>
          </a:xfrm>
        </p:spPr>
        <p:txBody>
          <a:bodyPr/>
          <a:lstStyle/>
          <a:p>
            <a:fld id="{FF2BD96E-3838-45D2-9031-D3AF67C920A5}" type="slidenum">
              <a:rPr lang="en-US" dirty="0" smtClean="0"/>
              <a:t>126</a:t>
            </a:fld>
            <a:endParaRPr lang="en-US"/>
          </a:p>
        </p:txBody>
      </p:sp>
    </p:spTree>
    <p:extLst>
      <p:ext uri="{BB962C8B-B14F-4D97-AF65-F5344CB8AC3E}">
        <p14:creationId xmlns:p14="http://schemas.microsoft.com/office/powerpoint/2010/main" val="223325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DCAE2-42FB-FCF8-0DBB-63F1B81724C7}"/>
              </a:ext>
            </a:extLst>
          </p:cNvPr>
          <p:cNvSpPr>
            <a:spLocks noGrp="1"/>
          </p:cNvSpPr>
          <p:nvPr>
            <p:ph type="title"/>
          </p:nvPr>
        </p:nvSpPr>
        <p:spPr/>
        <p:txBody>
          <a:bodyPr>
            <a:normAutofit fontScale="90000"/>
          </a:bodyPr>
          <a:lstStyle/>
          <a:p>
            <a:r>
              <a:rPr lang="en-US" dirty="0"/>
              <a:t>References</a:t>
            </a:r>
          </a:p>
        </p:txBody>
      </p:sp>
      <p:sp>
        <p:nvSpPr>
          <p:cNvPr id="4" name="Content Placeholder 2">
            <a:extLst>
              <a:ext uri="{FF2B5EF4-FFF2-40B4-BE49-F238E27FC236}">
                <a16:creationId xmlns:a16="http://schemas.microsoft.com/office/drawing/2014/main" id="{987F6075-B1C0-3B01-7992-E4D713781FD4}"/>
              </a:ext>
            </a:extLst>
          </p:cNvPr>
          <p:cNvSpPr>
            <a:spLocks noGrp="1"/>
          </p:cNvSpPr>
          <p:nvPr>
            <p:ph idx="1"/>
          </p:nvPr>
        </p:nvSpPr>
        <p:spPr>
          <a:xfrm>
            <a:off x="989400" y="1303808"/>
            <a:ext cx="10213200" cy="3837536"/>
          </a:xfrm>
        </p:spPr>
        <p:txBody>
          <a:bodyPr>
            <a:noAutofit/>
          </a:bodyPr>
          <a:lstStyle/>
          <a:p>
            <a:r>
              <a:rPr lang="en-US" sz="2000" dirty="0"/>
              <a:t>Martin et al. 2005. </a:t>
            </a:r>
            <a:r>
              <a:rPr lang="en-US" sz="2000" b="1" dirty="0" err="1"/>
              <a:t>Multifacet’s</a:t>
            </a:r>
            <a:r>
              <a:rPr lang="en-US" sz="2000" b="1" dirty="0"/>
              <a:t> general execution-driven multiprocessor simulator (GEMS) toolset</a:t>
            </a:r>
            <a:r>
              <a:rPr lang="en-US" sz="2000" dirty="0"/>
              <a:t>. ACM SIGARCH Computer Architecture News. </a:t>
            </a:r>
            <a:r>
              <a:rPr lang="en-US" sz="2000" b="0" i="0" u="none" strike="noStrike" dirty="0">
                <a:effectLst/>
                <a:latin typeface="Open Sans" panose="020B0606030504020204" pitchFamily="34" charset="0"/>
                <a:hlinkClick r:id="rId2"/>
              </a:rPr>
              <a:t>https://doi.org/10.1145/1105734.1105747</a:t>
            </a:r>
            <a:endParaRPr lang="en-US" sz="2000" dirty="0"/>
          </a:p>
          <a:p>
            <a:r>
              <a:rPr lang="en-US" sz="2000" dirty="0" err="1"/>
              <a:t>Binkert</a:t>
            </a:r>
            <a:r>
              <a:rPr lang="en-US" sz="2000" dirty="0"/>
              <a:t> et al. 2006. </a:t>
            </a:r>
            <a:r>
              <a:rPr lang="en-US" sz="2000" b="1" dirty="0"/>
              <a:t>The M5 simulator: Modeling Networked Systems</a:t>
            </a:r>
            <a:r>
              <a:rPr lang="en-US" sz="2000" dirty="0"/>
              <a:t>. IEEE Micro. </a:t>
            </a:r>
            <a:r>
              <a:rPr lang="en-US" sz="2000" dirty="0">
                <a:hlinkClick r:id="rId3"/>
              </a:rPr>
              <a:t>https://</a:t>
            </a:r>
            <a:r>
              <a:rPr lang="en-US" sz="2000" dirty="0" err="1">
                <a:hlinkClick r:id="rId3"/>
              </a:rPr>
              <a:t>doi.org</a:t>
            </a:r>
            <a:r>
              <a:rPr lang="en-US" sz="2000" dirty="0">
                <a:hlinkClick r:id="rId3"/>
              </a:rPr>
              <a:t>/10.1109/MM.2006.82</a:t>
            </a:r>
            <a:endParaRPr lang="en-US" sz="2000" dirty="0"/>
          </a:p>
          <a:p>
            <a:r>
              <a:rPr lang="en-US" sz="2000" dirty="0" err="1"/>
              <a:t>Binkert</a:t>
            </a:r>
            <a:r>
              <a:rPr lang="en-US" sz="2000" dirty="0"/>
              <a:t>, et al. 2011. </a:t>
            </a:r>
            <a:r>
              <a:rPr lang="en-US" sz="2000" b="1" dirty="0"/>
              <a:t>The gem5 simulator</a:t>
            </a:r>
            <a:r>
              <a:rPr lang="en-US" sz="2000" dirty="0"/>
              <a:t>. </a:t>
            </a:r>
            <a:r>
              <a:rPr lang="en-US" sz="2000" i="1" dirty="0"/>
              <a:t>SIGARCH </a:t>
            </a:r>
            <a:r>
              <a:rPr lang="en-US" sz="2000" i="1" dirty="0" err="1"/>
              <a:t>Comput</a:t>
            </a:r>
            <a:r>
              <a:rPr lang="en-US" sz="2000" i="1" dirty="0"/>
              <a:t>. Archit. News</a:t>
            </a:r>
            <a:r>
              <a:rPr lang="en-US" sz="2000" dirty="0"/>
              <a:t> 39 </a:t>
            </a:r>
            <a:r>
              <a:rPr lang="en-US" sz="2000" dirty="0">
                <a:hlinkClick r:id="rId4"/>
              </a:rPr>
              <a:t>http://dx.doi.org/10.1145/2024716.2024718</a:t>
            </a:r>
            <a:endParaRPr lang="en-US" sz="2000" dirty="0"/>
          </a:p>
          <a:p>
            <a:r>
              <a:rPr lang="en-US" sz="2000" dirty="0"/>
              <a:t>Lowe-Power et al 2021. </a:t>
            </a:r>
            <a:r>
              <a:rPr lang="en-US" sz="2000" b="1" dirty="0"/>
              <a:t>The gem5 Simulator: Version 20.0+</a:t>
            </a:r>
            <a:r>
              <a:rPr lang="en-US" sz="2000" dirty="0"/>
              <a:t>.</a:t>
            </a:r>
            <a:r>
              <a:rPr lang="en-US" sz="2000" b="1" dirty="0"/>
              <a:t> </a:t>
            </a:r>
            <a:r>
              <a:rPr lang="en-US" sz="2000" dirty="0" err="1"/>
              <a:t>ArXiv</a:t>
            </a:r>
            <a:r>
              <a:rPr lang="en-US" sz="2000" dirty="0"/>
              <a:t> Preprint ArXiv:2007.03152, 2021. </a:t>
            </a:r>
            <a:r>
              <a:rPr lang="en-US" sz="2000" dirty="0">
                <a:hlinkClick r:id="rId5"/>
              </a:rPr>
              <a:t>https://doi.org/10.48550/arXiv.2007.03152</a:t>
            </a:r>
            <a:endParaRPr lang="en-US" sz="2000" dirty="0"/>
          </a:p>
          <a:p>
            <a:r>
              <a:rPr lang="en-US" sz="2000" dirty="0" err="1"/>
              <a:t>Nowatzki</a:t>
            </a:r>
            <a:r>
              <a:rPr lang="en-US" sz="2000" dirty="0"/>
              <a:t> et al. 2015. </a:t>
            </a:r>
            <a:r>
              <a:rPr lang="en-US" sz="2000" b="1" dirty="0"/>
              <a:t>Architectural simulators considered harmful</a:t>
            </a:r>
            <a:r>
              <a:rPr lang="en-US" sz="2000" dirty="0"/>
              <a:t>. IEEE Micro. </a:t>
            </a:r>
            <a:r>
              <a:rPr lang="en-US" sz="2000" dirty="0">
                <a:hlinkClick r:id="rId6"/>
              </a:rPr>
              <a:t>https://doi.org/10.1109/MM.2015.74</a:t>
            </a:r>
            <a:r>
              <a:rPr lang="en-US" sz="2000" dirty="0"/>
              <a:t> </a:t>
            </a:r>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2459071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Industry</a:t>
            </a:r>
          </a:p>
        </p:txBody>
      </p:sp>
      <p:sp>
        <p:nvSpPr>
          <p:cNvPr id="12" name="TextBox 11">
            <a:extLst>
              <a:ext uri="{FF2B5EF4-FFF2-40B4-BE49-F238E27FC236}">
                <a16:creationId xmlns:a16="http://schemas.microsoft.com/office/drawing/2014/main" id="{0C6F4F64-8708-BDBF-FB0C-357522B4CFA4}"/>
              </a:ext>
            </a:extLst>
          </p:cNvPr>
          <p:cNvSpPr txBox="1"/>
          <p:nvPr/>
        </p:nvSpPr>
        <p:spPr>
          <a:xfrm>
            <a:off x="532150" y="1289154"/>
            <a:ext cx="7472597" cy="369332"/>
          </a:xfrm>
          <a:prstGeom prst="rect">
            <a:avLst/>
          </a:prstGeom>
          <a:noFill/>
        </p:spPr>
        <p:txBody>
          <a:bodyPr wrap="square">
            <a:spAutoFit/>
          </a:bodyPr>
          <a:lstStyle/>
          <a:p>
            <a:r>
              <a:rPr lang="en-US" b="0" i="0" u="none" strike="noStrike" dirty="0">
                <a:solidFill>
                  <a:srgbClr val="000000"/>
                </a:solidFill>
                <a:effectLst/>
                <a:latin typeface="-webkit-standard"/>
              </a:rPr>
              <a:t>     </a:t>
            </a:r>
            <a:endParaRPr lang="en-US" dirty="0"/>
          </a:p>
        </p:txBody>
      </p:sp>
      <p:sp>
        <p:nvSpPr>
          <p:cNvPr id="3" name="Slide Number Placeholder 5">
            <a:extLst>
              <a:ext uri="{FF2B5EF4-FFF2-40B4-BE49-F238E27FC236}">
                <a16:creationId xmlns:a16="http://schemas.microsoft.com/office/drawing/2014/main" id="{E5C60326-B6DF-D94E-7AAC-3EE9357F5D57}"/>
              </a:ext>
            </a:extLst>
          </p:cNvPr>
          <p:cNvSpPr txBox="1">
            <a:spLocks/>
          </p:cNvSpPr>
          <p:nvPr/>
        </p:nvSpPr>
        <p:spPr>
          <a:xfrm>
            <a:off x="9982800" y="6357600"/>
            <a:ext cx="1760150" cy="460800"/>
          </a:xfrm>
          <a:prstGeom prst="rect">
            <a:avLst/>
          </a:prstGeom>
        </p:spPr>
        <p:txBody>
          <a:bodyPr vert="horz" lIns="91440" tIns="45720" rIns="91440" bIns="45720" rtlCol="0" anchor="ctr"/>
          <a:lstStyle>
            <a:defPPr>
              <a:defRPr lang="en-US"/>
            </a:defPPr>
            <a:lvl1pPr marL="0" algn="r" defTabSz="914400" rtl="0" eaLnBrk="1" latinLnBrk="0" hangingPunct="1">
              <a:defRPr sz="1000" kern="1200" cap="all" spc="200" baseline="0">
                <a:solidFill>
                  <a:schemeClr val="tx1">
                    <a:alpha val="6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FA5E91-C711-4121-AA02-9685B73286BC}" type="slidenum">
              <a:rPr lang="en-US" smtClean="0"/>
              <a:pPr/>
              <a:t>13</a:t>
            </a:fld>
            <a:endParaRPr lang="en-US" dirty="0"/>
          </a:p>
        </p:txBody>
      </p:sp>
      <p:pic>
        <p:nvPicPr>
          <p:cNvPr id="4" name="Picture 3" descr="Logo&#10;&#10;Description automatically generated">
            <a:extLst>
              <a:ext uri="{FF2B5EF4-FFF2-40B4-BE49-F238E27FC236}">
                <a16:creationId xmlns:a16="http://schemas.microsoft.com/office/drawing/2014/main" id="{F172410E-D46B-51FD-48ED-8230991C7557}"/>
              </a:ext>
            </a:extLst>
          </p:cNvPr>
          <p:cNvPicPr>
            <a:picLocks noGrp="1" noChangeAspect="1"/>
          </p:cNvPicPr>
          <p:nvPr/>
        </p:nvPicPr>
        <p:blipFill>
          <a:blip r:embed="rId2"/>
          <a:stretch>
            <a:fillRect/>
          </a:stretch>
        </p:blipFill>
        <p:spPr>
          <a:xfrm>
            <a:off x="4926590" y="5888686"/>
            <a:ext cx="2338821" cy="934028"/>
          </a:xfrm>
          <a:prstGeom prst="rect">
            <a:avLst/>
          </a:prstGeom>
        </p:spPr>
      </p:pic>
      <p:pic>
        <p:nvPicPr>
          <p:cNvPr id="10" name="Picture 9" descr="Logo, icon&#10;&#10;Description automatically generated">
            <a:extLst>
              <a:ext uri="{FF2B5EF4-FFF2-40B4-BE49-F238E27FC236}">
                <a16:creationId xmlns:a16="http://schemas.microsoft.com/office/drawing/2014/main" id="{66960F87-3D6C-3757-F310-4231E11F8E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405" y="2400260"/>
            <a:ext cx="2413000" cy="2413000"/>
          </a:xfrm>
          <a:prstGeom prst="rect">
            <a:avLst/>
          </a:prstGeom>
        </p:spPr>
      </p:pic>
      <p:pic>
        <p:nvPicPr>
          <p:cNvPr id="13" name="Graphic 12">
            <a:extLst>
              <a:ext uri="{FF2B5EF4-FFF2-40B4-BE49-F238E27FC236}">
                <a16:creationId xmlns:a16="http://schemas.microsoft.com/office/drawing/2014/main" id="{E490295B-FE6E-88B9-CEDF-05185127441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65367" y="3429000"/>
            <a:ext cx="3014622" cy="972718"/>
          </a:xfrm>
          <a:prstGeom prst="rect">
            <a:avLst/>
          </a:prstGeom>
        </p:spPr>
      </p:pic>
      <p:pic>
        <p:nvPicPr>
          <p:cNvPr id="19" name="Picture 18" descr="A picture containing text, clock&#10;&#10;Description automatically generated">
            <a:extLst>
              <a:ext uri="{FF2B5EF4-FFF2-40B4-BE49-F238E27FC236}">
                <a16:creationId xmlns:a16="http://schemas.microsoft.com/office/drawing/2014/main" id="{440A1A43-9A58-C28F-F894-E14717EB32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44951" y="2247020"/>
            <a:ext cx="3175000" cy="3175000"/>
          </a:xfrm>
          <a:prstGeom prst="rect">
            <a:avLst/>
          </a:prstGeom>
        </p:spPr>
      </p:pic>
      <p:sp>
        <p:nvSpPr>
          <p:cNvPr id="5" name="TextBox 4">
            <a:extLst>
              <a:ext uri="{FF2B5EF4-FFF2-40B4-BE49-F238E27FC236}">
                <a16:creationId xmlns:a16="http://schemas.microsoft.com/office/drawing/2014/main" id="{D6AE1A1F-59DE-6D2C-BEF7-94377D8D34FC}"/>
              </a:ext>
            </a:extLst>
          </p:cNvPr>
          <p:cNvSpPr txBox="1"/>
          <p:nvPr/>
        </p:nvSpPr>
        <p:spPr>
          <a:xfrm>
            <a:off x="4207840" y="1400756"/>
            <a:ext cx="4179584" cy="492443"/>
          </a:xfrm>
          <a:prstGeom prst="rect">
            <a:avLst/>
          </a:prstGeom>
          <a:noFill/>
        </p:spPr>
        <p:txBody>
          <a:bodyPr wrap="square" rtlCol="0">
            <a:spAutoFit/>
          </a:bodyPr>
          <a:lstStyle/>
          <a:p>
            <a:r>
              <a:rPr lang="en-US" sz="2600" b="1" u="sng" dirty="0"/>
              <a:t>Big players we know use it</a:t>
            </a:r>
          </a:p>
        </p:txBody>
      </p:sp>
    </p:spTree>
    <p:extLst>
      <p:ext uri="{BB962C8B-B14F-4D97-AF65-F5344CB8AC3E}">
        <p14:creationId xmlns:p14="http://schemas.microsoft.com/office/powerpoint/2010/main" val="66008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Let’s hit the ground running</a:t>
            </a:r>
          </a:p>
        </p:txBody>
      </p:sp>
      <p:sp>
        <p:nvSpPr>
          <p:cNvPr id="12" name="TextBox 11">
            <a:extLst>
              <a:ext uri="{FF2B5EF4-FFF2-40B4-BE49-F238E27FC236}">
                <a16:creationId xmlns:a16="http://schemas.microsoft.com/office/drawing/2014/main" id="{0C6F4F64-8708-BDBF-FB0C-357522B4CFA4}"/>
              </a:ext>
            </a:extLst>
          </p:cNvPr>
          <p:cNvSpPr txBox="1"/>
          <p:nvPr/>
        </p:nvSpPr>
        <p:spPr>
          <a:xfrm>
            <a:off x="532150" y="1289154"/>
            <a:ext cx="7472597" cy="369332"/>
          </a:xfrm>
          <a:prstGeom prst="rect">
            <a:avLst/>
          </a:prstGeom>
          <a:noFill/>
        </p:spPr>
        <p:txBody>
          <a:bodyPr wrap="square">
            <a:spAutoFit/>
          </a:bodyPr>
          <a:lstStyle/>
          <a:p>
            <a:r>
              <a:rPr lang="en-US" b="0" i="0" u="none" strike="noStrike" dirty="0">
                <a:solidFill>
                  <a:srgbClr val="000000"/>
                </a:solidFill>
                <a:effectLst/>
                <a:latin typeface="-webkit-standard"/>
              </a:rPr>
              <a:t>     </a:t>
            </a:r>
            <a:endParaRPr lang="en-US" dirty="0"/>
          </a:p>
        </p:txBody>
      </p:sp>
      <p:sp>
        <p:nvSpPr>
          <p:cNvPr id="3" name="Slide Number Placeholder 5">
            <a:extLst>
              <a:ext uri="{FF2B5EF4-FFF2-40B4-BE49-F238E27FC236}">
                <a16:creationId xmlns:a16="http://schemas.microsoft.com/office/drawing/2014/main" id="{E5C60326-B6DF-D94E-7AAC-3EE9357F5D57}"/>
              </a:ext>
            </a:extLst>
          </p:cNvPr>
          <p:cNvSpPr txBox="1">
            <a:spLocks/>
          </p:cNvSpPr>
          <p:nvPr/>
        </p:nvSpPr>
        <p:spPr>
          <a:xfrm>
            <a:off x="9982800" y="6357600"/>
            <a:ext cx="1760150" cy="460800"/>
          </a:xfrm>
          <a:prstGeom prst="rect">
            <a:avLst/>
          </a:prstGeom>
        </p:spPr>
        <p:txBody>
          <a:bodyPr vert="horz" lIns="91440" tIns="45720" rIns="91440" bIns="45720" rtlCol="0" anchor="ctr"/>
          <a:lstStyle>
            <a:defPPr>
              <a:defRPr lang="en-US"/>
            </a:defPPr>
            <a:lvl1pPr marL="0" algn="r" defTabSz="914400" rtl="0" eaLnBrk="1" latinLnBrk="0" hangingPunct="1">
              <a:defRPr sz="1000" kern="1200" cap="all" spc="200" baseline="0">
                <a:solidFill>
                  <a:schemeClr val="tx1">
                    <a:alpha val="6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FA5E91-C711-4121-AA02-9685B73286BC}" type="slidenum">
              <a:rPr lang="en-US" smtClean="0"/>
              <a:pPr/>
              <a:t>14</a:t>
            </a:fld>
            <a:endParaRPr lang="en-US" dirty="0"/>
          </a:p>
        </p:txBody>
      </p:sp>
      <p:pic>
        <p:nvPicPr>
          <p:cNvPr id="4" name="Picture 3" descr="Logo&#10;&#10;Description automatically generated">
            <a:extLst>
              <a:ext uri="{FF2B5EF4-FFF2-40B4-BE49-F238E27FC236}">
                <a16:creationId xmlns:a16="http://schemas.microsoft.com/office/drawing/2014/main" id="{F172410E-D46B-51FD-48ED-8230991C7557}"/>
              </a:ext>
            </a:extLst>
          </p:cNvPr>
          <p:cNvPicPr>
            <a:picLocks noGrp="1" noChangeAspect="1"/>
          </p:cNvPicPr>
          <p:nvPr/>
        </p:nvPicPr>
        <p:blipFill>
          <a:blip r:embed="rId3"/>
          <a:stretch>
            <a:fillRect/>
          </a:stretch>
        </p:blipFill>
        <p:spPr>
          <a:xfrm>
            <a:off x="4926590" y="5888686"/>
            <a:ext cx="2338821" cy="934028"/>
          </a:xfrm>
          <a:prstGeom prst="rect">
            <a:avLst/>
          </a:prstGeom>
        </p:spPr>
      </p:pic>
      <p:sp>
        <p:nvSpPr>
          <p:cNvPr id="7" name="TextBox 6">
            <a:extLst>
              <a:ext uri="{FF2B5EF4-FFF2-40B4-BE49-F238E27FC236}">
                <a16:creationId xmlns:a16="http://schemas.microsoft.com/office/drawing/2014/main" id="{17B6B806-31AF-45C0-75B7-A7C084A4BCD9}"/>
              </a:ext>
            </a:extLst>
          </p:cNvPr>
          <p:cNvSpPr txBox="1"/>
          <p:nvPr/>
        </p:nvSpPr>
        <p:spPr>
          <a:xfrm>
            <a:off x="6286500" y="685800"/>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41613078-8EDC-6EDD-2A25-5CB57D19B751}"/>
              </a:ext>
            </a:extLst>
          </p:cNvPr>
          <p:cNvSpPr txBox="1"/>
          <p:nvPr/>
        </p:nvSpPr>
        <p:spPr>
          <a:xfrm>
            <a:off x="3398334" y="1771729"/>
            <a:ext cx="6584466" cy="1938992"/>
          </a:xfrm>
          <a:prstGeom prst="rect">
            <a:avLst/>
          </a:prstGeom>
          <a:noFill/>
        </p:spPr>
        <p:txBody>
          <a:bodyPr wrap="square" rtlCol="0">
            <a:spAutoFit/>
          </a:bodyPr>
          <a:lstStyle/>
          <a:p>
            <a:r>
              <a:rPr lang="en-US" sz="2400" dirty="0"/>
              <a:t>This example will show:</a:t>
            </a:r>
          </a:p>
          <a:p>
            <a:endParaRPr lang="en-US" sz="2400" dirty="0"/>
          </a:p>
          <a:p>
            <a:pPr marL="342900" indent="-342900">
              <a:buAutoNum type="arabicPeriod"/>
            </a:pPr>
            <a:r>
              <a:rPr lang="en-US" sz="2400" dirty="0"/>
              <a:t>How someone obtains gem5.</a:t>
            </a:r>
          </a:p>
          <a:p>
            <a:pPr marL="342900" indent="-342900">
              <a:buAutoNum type="arabicPeriod"/>
            </a:pPr>
            <a:r>
              <a:rPr lang="en-US" sz="2400" dirty="0"/>
              <a:t>How you build it.</a:t>
            </a:r>
          </a:p>
          <a:p>
            <a:pPr marL="342900" indent="-342900">
              <a:buAutoNum type="arabicPeriod"/>
            </a:pPr>
            <a:r>
              <a:rPr lang="en-US" sz="2400" dirty="0"/>
              <a:t>Running a very basic ”Hello World” simulation.</a:t>
            </a:r>
          </a:p>
        </p:txBody>
      </p:sp>
      <p:pic>
        <p:nvPicPr>
          <p:cNvPr id="13" name="Picture 12">
            <a:extLst>
              <a:ext uri="{FF2B5EF4-FFF2-40B4-BE49-F238E27FC236}">
                <a16:creationId xmlns:a16="http://schemas.microsoft.com/office/drawing/2014/main" id="{6877D8EA-5E7C-B427-6541-85DC1481FCCC}"/>
              </a:ext>
            </a:extLst>
          </p:cNvPr>
          <p:cNvPicPr>
            <a:picLocks noChangeAspect="1"/>
          </p:cNvPicPr>
          <p:nvPr/>
        </p:nvPicPr>
        <p:blipFill>
          <a:blip r:embed="rId4"/>
          <a:stretch>
            <a:fillRect/>
          </a:stretch>
        </p:blipFill>
        <p:spPr>
          <a:xfrm rot="20710946">
            <a:off x="1952625" y="4001076"/>
            <a:ext cx="2476500" cy="2476500"/>
          </a:xfrm>
          <a:prstGeom prst="rect">
            <a:avLst/>
          </a:prstGeom>
        </p:spPr>
      </p:pic>
      <p:sp>
        <p:nvSpPr>
          <p:cNvPr id="14" name="TextBox 13">
            <a:extLst>
              <a:ext uri="{FF2B5EF4-FFF2-40B4-BE49-F238E27FC236}">
                <a16:creationId xmlns:a16="http://schemas.microsoft.com/office/drawing/2014/main" id="{D1B98113-B1E9-176E-3F26-867BC62A4058}"/>
              </a:ext>
            </a:extLst>
          </p:cNvPr>
          <p:cNvSpPr txBox="1"/>
          <p:nvPr/>
        </p:nvSpPr>
        <p:spPr>
          <a:xfrm>
            <a:off x="4560774" y="4428010"/>
            <a:ext cx="7182176"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t>Getting and compiling gem5 is often the hardest part…</a:t>
            </a:r>
          </a:p>
          <a:p>
            <a:pPr marL="285750" indent="-285750">
              <a:buFont typeface="Arial" panose="020B0604020202020204" pitchFamily="34" charset="0"/>
              <a:buChar char="•"/>
            </a:pPr>
            <a:r>
              <a:rPr lang="en-US" sz="2400" dirty="0"/>
              <a:t>There’s a lot of complicated things happening behind the scenes. I will explain them later.</a:t>
            </a:r>
          </a:p>
        </p:txBody>
      </p:sp>
    </p:spTree>
    <p:extLst>
      <p:ext uri="{BB962C8B-B14F-4D97-AF65-F5344CB8AC3E}">
        <p14:creationId xmlns:p14="http://schemas.microsoft.com/office/powerpoint/2010/main" val="309013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1EF43E-BC11-489B-B192-ADF7B9396557}"/>
              </a:ext>
            </a:extLst>
          </p:cNvPr>
          <p:cNvSpPr>
            <a:spLocks noGrp="1"/>
          </p:cNvSpPr>
          <p:nvPr>
            <p:ph type="title"/>
          </p:nvPr>
        </p:nvSpPr>
        <p:spPr/>
        <p:txBody>
          <a:bodyPr>
            <a:normAutofit fontScale="90000"/>
          </a:bodyPr>
          <a:lstStyle/>
          <a:p>
            <a:r>
              <a:rPr lang="en-US" dirty="0"/>
              <a:t>Typical Downloading</a:t>
            </a:r>
          </a:p>
        </p:txBody>
      </p:sp>
      <p:sp>
        <p:nvSpPr>
          <p:cNvPr id="4" name="Slide Number Placeholder 3">
            <a:extLst>
              <a:ext uri="{FF2B5EF4-FFF2-40B4-BE49-F238E27FC236}">
                <a16:creationId xmlns:a16="http://schemas.microsoft.com/office/drawing/2014/main" id="{AAC6E59F-F808-46D9-99F0-12A9758EC7F1}"/>
              </a:ext>
            </a:extLst>
          </p:cNvPr>
          <p:cNvSpPr>
            <a:spLocks noGrp="1"/>
          </p:cNvSpPr>
          <p:nvPr>
            <p:ph type="sldNum" sz="quarter" idx="12"/>
          </p:nvPr>
        </p:nvSpPr>
        <p:spPr/>
        <p:txBody>
          <a:bodyPr/>
          <a:lstStyle/>
          <a:p>
            <a:fld id="{FF2BD96E-3838-45D2-9031-D3AF67C920A5}" type="slidenum">
              <a:rPr lang="en-US" smtClean="0"/>
              <a:t>15</a:t>
            </a:fld>
            <a:endParaRPr lang="en-US"/>
          </a:p>
        </p:txBody>
      </p:sp>
      <p:sp>
        <p:nvSpPr>
          <p:cNvPr id="7" name="Rectangle: Rounded Corners 6">
            <a:extLst>
              <a:ext uri="{FF2B5EF4-FFF2-40B4-BE49-F238E27FC236}">
                <a16:creationId xmlns:a16="http://schemas.microsoft.com/office/drawing/2014/main" id="{11EBE574-8B35-4911-9985-0111E826A19B}"/>
              </a:ext>
            </a:extLst>
          </p:cNvPr>
          <p:cNvSpPr/>
          <p:nvPr/>
        </p:nvSpPr>
        <p:spPr>
          <a:xfrm>
            <a:off x="559623" y="2254015"/>
            <a:ext cx="11072751" cy="1819069"/>
          </a:xfrm>
          <a:prstGeom prst="roundRect">
            <a:avLst/>
          </a:prstGeom>
          <a:solidFill>
            <a:schemeClr val="tx1"/>
          </a:solidFill>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nSpc>
                <a:spcPct val="150000"/>
              </a:lnSpc>
            </a:pPr>
            <a:r>
              <a:rPr lang="en-US" sz="2800" dirty="0">
                <a:latin typeface="Consolas" panose="020B0609020204030204" pitchFamily="49" charset="0"/>
              </a:rPr>
              <a:t>&gt; git clone https://</a:t>
            </a:r>
            <a:r>
              <a:rPr lang="en-US" sz="2800" dirty="0" err="1">
                <a:latin typeface="Consolas" panose="020B0609020204030204" pitchFamily="49" charset="0"/>
              </a:rPr>
              <a:t>github.com</a:t>
            </a:r>
            <a:r>
              <a:rPr lang="en-US" sz="2800" dirty="0">
                <a:latin typeface="Consolas" panose="020B0609020204030204" pitchFamily="49" charset="0"/>
              </a:rPr>
              <a:t>/gem5/gem5</a:t>
            </a:r>
          </a:p>
          <a:p>
            <a:pPr>
              <a:lnSpc>
                <a:spcPct val="150000"/>
              </a:lnSpc>
            </a:pPr>
            <a:r>
              <a:rPr lang="en-US" sz="2800" dirty="0">
                <a:latin typeface="Consolas" panose="020B0609020204030204" pitchFamily="49" charset="0"/>
              </a:rPr>
              <a:t>&gt; cd gem5</a:t>
            </a:r>
            <a:endParaRPr lang="en-US" sz="2800" b="1" dirty="0">
              <a:latin typeface="Consolas" panose="020B0609020204030204" pitchFamily="49" charset="0"/>
            </a:endParaRPr>
          </a:p>
        </p:txBody>
      </p:sp>
      <p:sp>
        <p:nvSpPr>
          <p:cNvPr id="2" name="TextBox 1">
            <a:extLst>
              <a:ext uri="{FF2B5EF4-FFF2-40B4-BE49-F238E27FC236}">
                <a16:creationId xmlns:a16="http://schemas.microsoft.com/office/drawing/2014/main" id="{DEE8D274-EE8B-9B3B-CCF0-13CE98E34C01}"/>
              </a:ext>
            </a:extLst>
          </p:cNvPr>
          <p:cNvSpPr txBox="1"/>
          <p:nvPr/>
        </p:nvSpPr>
        <p:spPr>
          <a:xfrm>
            <a:off x="559624" y="4399734"/>
            <a:ext cx="11072751" cy="1631216"/>
          </a:xfrm>
          <a:prstGeom prst="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000" b="1" dirty="0">
                <a:latin typeface="Neuzeit"/>
              </a:rPr>
              <a:t>stable</a:t>
            </a:r>
            <a:r>
              <a:rPr lang="en-US" sz="2000" dirty="0">
                <a:latin typeface="Neuzeit"/>
              </a:rPr>
              <a:t>: The default branch for gem5. Updated at stable releases. Currently v23.1.</a:t>
            </a:r>
          </a:p>
          <a:p>
            <a:r>
              <a:rPr lang="en-US" sz="2000" dirty="0">
                <a:latin typeface="Neuzeit"/>
              </a:rPr>
              <a:t>develop: The branch in which new features, improvements, etc. are added regularly for the next release.</a:t>
            </a:r>
          </a:p>
          <a:p>
            <a:endParaRPr lang="en-US" sz="2000" dirty="0">
              <a:latin typeface="Neuzeit"/>
            </a:endParaRPr>
          </a:p>
          <a:p>
            <a:r>
              <a:rPr lang="en-US" sz="2000" dirty="0">
                <a:latin typeface="Neuzeit"/>
              </a:rPr>
              <a:t>In this tutorial we’re going to use codes paces with a repo which includes some example materials. Though all the gem5 code is v23.1.</a:t>
            </a:r>
          </a:p>
        </p:txBody>
      </p:sp>
      <p:sp>
        <p:nvSpPr>
          <p:cNvPr id="3" name="Slide Number Placeholder 5">
            <a:extLst>
              <a:ext uri="{FF2B5EF4-FFF2-40B4-BE49-F238E27FC236}">
                <a16:creationId xmlns:a16="http://schemas.microsoft.com/office/drawing/2014/main" id="{D46BAB73-87ED-CCF8-AC15-8A89C316081C}"/>
              </a:ext>
            </a:extLst>
          </p:cNvPr>
          <p:cNvSpPr txBox="1">
            <a:spLocks/>
          </p:cNvSpPr>
          <p:nvPr/>
        </p:nvSpPr>
        <p:spPr>
          <a:xfrm>
            <a:off x="9982800" y="6357600"/>
            <a:ext cx="1760150" cy="460800"/>
          </a:xfrm>
          <a:prstGeom prst="rect">
            <a:avLst/>
          </a:prstGeom>
        </p:spPr>
        <p:txBody>
          <a:bodyPr vert="horz" lIns="91440" tIns="45720" rIns="91440" bIns="45720" rtlCol="0" anchor="ctr"/>
          <a:lstStyle>
            <a:defPPr>
              <a:defRPr lang="en-US"/>
            </a:defPPr>
            <a:lvl1pPr marL="0" algn="r" defTabSz="914400" rtl="0" eaLnBrk="1" latinLnBrk="0" hangingPunct="1">
              <a:defRPr sz="1000" kern="1200" cap="all" spc="200" baseline="0">
                <a:solidFill>
                  <a:schemeClr val="tx1">
                    <a:alpha val="6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FA5E91-C711-4121-AA02-9685B73286BC}" type="slidenum">
              <a:rPr lang="en-US" smtClean="0"/>
              <a:pPr/>
              <a:t>15</a:t>
            </a:fld>
            <a:endParaRPr lang="en-US" dirty="0"/>
          </a:p>
        </p:txBody>
      </p:sp>
      <p:pic>
        <p:nvPicPr>
          <p:cNvPr id="6" name="Picture 5" descr="Logo&#10;&#10;Description automatically generated">
            <a:extLst>
              <a:ext uri="{FF2B5EF4-FFF2-40B4-BE49-F238E27FC236}">
                <a16:creationId xmlns:a16="http://schemas.microsoft.com/office/drawing/2014/main" id="{E618E35E-5283-5F71-B4B1-1A764544E093}"/>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8" name="5-Point Star 7">
            <a:extLst>
              <a:ext uri="{FF2B5EF4-FFF2-40B4-BE49-F238E27FC236}">
                <a16:creationId xmlns:a16="http://schemas.microsoft.com/office/drawing/2014/main" id="{78F4338B-0DB7-FED3-438F-BF01FCC5401B}"/>
              </a:ext>
            </a:extLst>
          </p:cNvPr>
          <p:cNvSpPr/>
          <p:nvPr/>
        </p:nvSpPr>
        <p:spPr>
          <a:xfrm>
            <a:off x="9632873" y="-140313"/>
            <a:ext cx="2460003" cy="2257425"/>
          </a:xfrm>
          <a:prstGeom prst="star5">
            <a:avLst>
              <a:gd name="adj" fmla="val 27691"/>
              <a:gd name="hf" fmla="val 105146"/>
              <a:gd name="vf" fmla="val 11055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DON’T DO THIS!</a:t>
            </a:r>
          </a:p>
        </p:txBody>
      </p:sp>
    </p:spTree>
    <p:extLst>
      <p:ext uri="{BB962C8B-B14F-4D97-AF65-F5344CB8AC3E}">
        <p14:creationId xmlns:p14="http://schemas.microsoft.com/office/powerpoint/2010/main" val="5579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19313-3399-233F-B953-9701DF470E0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6424393-710E-78B8-C5D2-B4704FBD396F}"/>
              </a:ext>
            </a:extLst>
          </p:cNvPr>
          <p:cNvSpPr>
            <a:spLocks noGrp="1"/>
          </p:cNvSpPr>
          <p:nvPr>
            <p:ph type="title"/>
          </p:nvPr>
        </p:nvSpPr>
        <p:spPr/>
        <p:txBody>
          <a:bodyPr>
            <a:normAutofit fontScale="90000"/>
          </a:bodyPr>
          <a:lstStyle/>
          <a:p>
            <a:r>
              <a:rPr lang="en-US" dirty="0"/>
              <a:t>Using </a:t>
            </a:r>
            <a:r>
              <a:rPr lang="en-US" dirty="0" err="1"/>
              <a:t>CodeSpaces</a:t>
            </a:r>
            <a:endParaRPr lang="en-US" dirty="0"/>
          </a:p>
        </p:txBody>
      </p:sp>
      <p:sp>
        <p:nvSpPr>
          <p:cNvPr id="4" name="Slide Number Placeholder 3">
            <a:extLst>
              <a:ext uri="{FF2B5EF4-FFF2-40B4-BE49-F238E27FC236}">
                <a16:creationId xmlns:a16="http://schemas.microsoft.com/office/drawing/2014/main" id="{0700E677-69C5-A504-1386-80284F433159}"/>
              </a:ext>
            </a:extLst>
          </p:cNvPr>
          <p:cNvSpPr>
            <a:spLocks noGrp="1"/>
          </p:cNvSpPr>
          <p:nvPr>
            <p:ph type="sldNum" sz="quarter" idx="12"/>
          </p:nvPr>
        </p:nvSpPr>
        <p:spPr/>
        <p:txBody>
          <a:bodyPr/>
          <a:lstStyle/>
          <a:p>
            <a:fld id="{FF2BD96E-3838-45D2-9031-D3AF67C920A5}" type="slidenum">
              <a:rPr lang="en-US" smtClean="0"/>
              <a:t>16</a:t>
            </a:fld>
            <a:endParaRPr lang="en-US"/>
          </a:p>
        </p:txBody>
      </p:sp>
      <p:sp>
        <p:nvSpPr>
          <p:cNvPr id="2" name="TextBox 1">
            <a:extLst>
              <a:ext uri="{FF2B5EF4-FFF2-40B4-BE49-F238E27FC236}">
                <a16:creationId xmlns:a16="http://schemas.microsoft.com/office/drawing/2014/main" id="{4C2B66A5-CA0D-D248-767F-C76A97D889D7}"/>
              </a:ext>
            </a:extLst>
          </p:cNvPr>
          <p:cNvSpPr txBox="1"/>
          <p:nvPr/>
        </p:nvSpPr>
        <p:spPr>
          <a:xfrm>
            <a:off x="559624" y="3167390"/>
            <a:ext cx="11072751" cy="523220"/>
          </a:xfrm>
          <a:prstGeom prst="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a:latin typeface="Neuzeit"/>
              </a:rPr>
              <a:t>Step 1: </a:t>
            </a:r>
            <a:r>
              <a:rPr lang="en-US" sz="2800" dirty="0">
                <a:latin typeface="Neuzeit"/>
              </a:rPr>
              <a:t>Go to </a:t>
            </a:r>
            <a:r>
              <a:rPr lang="en-US" sz="2800" dirty="0"/>
              <a:t>https://</a:t>
            </a:r>
            <a:r>
              <a:rPr lang="en-US" sz="2800" dirty="0" err="1"/>
              <a:t>github.com</a:t>
            </a:r>
            <a:r>
              <a:rPr lang="en-US" sz="2800" dirty="0"/>
              <a:t>/gem5-hpca-2024/gem5</a:t>
            </a:r>
            <a:endParaRPr lang="en-US" sz="2800" dirty="0">
              <a:latin typeface="Neuzeit"/>
            </a:endParaRPr>
          </a:p>
        </p:txBody>
      </p:sp>
      <p:sp>
        <p:nvSpPr>
          <p:cNvPr id="3" name="Slide Number Placeholder 5">
            <a:extLst>
              <a:ext uri="{FF2B5EF4-FFF2-40B4-BE49-F238E27FC236}">
                <a16:creationId xmlns:a16="http://schemas.microsoft.com/office/drawing/2014/main" id="{68CD4201-042B-FC1B-718B-4DE0E52A51F1}"/>
              </a:ext>
            </a:extLst>
          </p:cNvPr>
          <p:cNvSpPr txBox="1">
            <a:spLocks/>
          </p:cNvSpPr>
          <p:nvPr/>
        </p:nvSpPr>
        <p:spPr>
          <a:xfrm>
            <a:off x="9982800" y="6357600"/>
            <a:ext cx="1760150" cy="460800"/>
          </a:xfrm>
          <a:prstGeom prst="rect">
            <a:avLst/>
          </a:prstGeom>
        </p:spPr>
        <p:txBody>
          <a:bodyPr vert="horz" lIns="91440" tIns="45720" rIns="91440" bIns="45720" rtlCol="0" anchor="ctr"/>
          <a:lstStyle>
            <a:defPPr>
              <a:defRPr lang="en-US"/>
            </a:defPPr>
            <a:lvl1pPr marL="0" algn="r" defTabSz="914400" rtl="0" eaLnBrk="1" latinLnBrk="0" hangingPunct="1">
              <a:defRPr sz="1000" kern="1200" cap="all" spc="200" baseline="0">
                <a:solidFill>
                  <a:schemeClr val="tx1">
                    <a:alpha val="6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FA5E91-C711-4121-AA02-9685B73286BC}" type="slidenum">
              <a:rPr lang="en-US" smtClean="0"/>
              <a:pPr/>
              <a:t>16</a:t>
            </a:fld>
            <a:endParaRPr lang="en-US" dirty="0"/>
          </a:p>
        </p:txBody>
      </p:sp>
      <p:pic>
        <p:nvPicPr>
          <p:cNvPr id="6" name="Picture 5" descr="Logo&#10;&#10;Description automatically generated">
            <a:extLst>
              <a:ext uri="{FF2B5EF4-FFF2-40B4-BE49-F238E27FC236}">
                <a16:creationId xmlns:a16="http://schemas.microsoft.com/office/drawing/2014/main" id="{25E8A3FA-A380-2ACC-A671-3819FB06D7F5}"/>
              </a:ext>
            </a:extLst>
          </p:cNvPr>
          <p:cNvPicPr>
            <a:picLocks noGrp="1" noChangeAspect="1"/>
          </p:cNvPicPr>
          <p:nvPr/>
        </p:nvPicPr>
        <p:blipFill>
          <a:blip r:embed="rId2"/>
          <a:stretch>
            <a:fillRect/>
          </a:stretch>
        </p:blipFill>
        <p:spPr>
          <a:xfrm>
            <a:off x="4926590" y="5888686"/>
            <a:ext cx="2338821" cy="934028"/>
          </a:xfrm>
          <a:prstGeom prst="rect">
            <a:avLst/>
          </a:prstGeom>
        </p:spPr>
      </p:pic>
    </p:spTree>
    <p:extLst>
      <p:ext uri="{BB962C8B-B14F-4D97-AF65-F5344CB8AC3E}">
        <p14:creationId xmlns:p14="http://schemas.microsoft.com/office/powerpoint/2010/main" val="292134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19313-3399-233F-B953-9701DF470E0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6424393-710E-78B8-C5D2-B4704FBD396F}"/>
              </a:ext>
            </a:extLst>
          </p:cNvPr>
          <p:cNvSpPr>
            <a:spLocks noGrp="1"/>
          </p:cNvSpPr>
          <p:nvPr>
            <p:ph type="title"/>
          </p:nvPr>
        </p:nvSpPr>
        <p:spPr/>
        <p:txBody>
          <a:bodyPr>
            <a:normAutofit fontScale="90000"/>
          </a:bodyPr>
          <a:lstStyle/>
          <a:p>
            <a:r>
              <a:rPr lang="en-US" dirty="0"/>
              <a:t>Using </a:t>
            </a:r>
            <a:r>
              <a:rPr lang="en-US" dirty="0" err="1"/>
              <a:t>CodeSpaces</a:t>
            </a:r>
            <a:endParaRPr lang="en-US" dirty="0"/>
          </a:p>
        </p:txBody>
      </p:sp>
      <p:sp>
        <p:nvSpPr>
          <p:cNvPr id="4" name="Slide Number Placeholder 3">
            <a:extLst>
              <a:ext uri="{FF2B5EF4-FFF2-40B4-BE49-F238E27FC236}">
                <a16:creationId xmlns:a16="http://schemas.microsoft.com/office/drawing/2014/main" id="{0700E677-69C5-A504-1386-80284F433159}"/>
              </a:ext>
            </a:extLst>
          </p:cNvPr>
          <p:cNvSpPr>
            <a:spLocks noGrp="1"/>
          </p:cNvSpPr>
          <p:nvPr>
            <p:ph type="sldNum" sz="quarter" idx="12"/>
          </p:nvPr>
        </p:nvSpPr>
        <p:spPr/>
        <p:txBody>
          <a:bodyPr/>
          <a:lstStyle/>
          <a:p>
            <a:fld id="{FF2BD96E-3838-45D2-9031-D3AF67C920A5}" type="slidenum">
              <a:rPr lang="en-US" smtClean="0"/>
              <a:t>17</a:t>
            </a:fld>
            <a:endParaRPr lang="en-US"/>
          </a:p>
        </p:txBody>
      </p:sp>
      <p:sp>
        <p:nvSpPr>
          <p:cNvPr id="2" name="TextBox 1">
            <a:extLst>
              <a:ext uri="{FF2B5EF4-FFF2-40B4-BE49-F238E27FC236}">
                <a16:creationId xmlns:a16="http://schemas.microsoft.com/office/drawing/2014/main" id="{4C2B66A5-CA0D-D248-767F-C76A97D889D7}"/>
              </a:ext>
            </a:extLst>
          </p:cNvPr>
          <p:cNvSpPr txBox="1"/>
          <p:nvPr/>
        </p:nvSpPr>
        <p:spPr>
          <a:xfrm>
            <a:off x="2286951" y="1302995"/>
            <a:ext cx="7979531" cy="523220"/>
          </a:xfrm>
          <a:prstGeom prst="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a:latin typeface="Neuzeit"/>
              </a:rPr>
              <a:t>Step 2: </a:t>
            </a:r>
            <a:r>
              <a:rPr lang="en-US" sz="2800" dirty="0">
                <a:latin typeface="Neuzeit"/>
              </a:rPr>
              <a:t>Click “Code” -&gt; ”Create </a:t>
            </a:r>
            <a:r>
              <a:rPr lang="en-US" sz="2800" dirty="0" err="1">
                <a:latin typeface="Neuzeit"/>
              </a:rPr>
              <a:t>codespace</a:t>
            </a:r>
            <a:r>
              <a:rPr lang="en-US" sz="2800" dirty="0">
                <a:latin typeface="Neuzeit"/>
              </a:rPr>
              <a:t> on stable”</a:t>
            </a:r>
          </a:p>
        </p:txBody>
      </p:sp>
      <p:sp>
        <p:nvSpPr>
          <p:cNvPr id="3" name="Slide Number Placeholder 5">
            <a:extLst>
              <a:ext uri="{FF2B5EF4-FFF2-40B4-BE49-F238E27FC236}">
                <a16:creationId xmlns:a16="http://schemas.microsoft.com/office/drawing/2014/main" id="{68CD4201-042B-FC1B-718B-4DE0E52A51F1}"/>
              </a:ext>
            </a:extLst>
          </p:cNvPr>
          <p:cNvSpPr txBox="1">
            <a:spLocks/>
          </p:cNvSpPr>
          <p:nvPr/>
        </p:nvSpPr>
        <p:spPr>
          <a:xfrm>
            <a:off x="9982800" y="6357600"/>
            <a:ext cx="1760150" cy="460800"/>
          </a:xfrm>
          <a:prstGeom prst="rect">
            <a:avLst/>
          </a:prstGeom>
        </p:spPr>
        <p:txBody>
          <a:bodyPr vert="horz" lIns="91440" tIns="45720" rIns="91440" bIns="45720" rtlCol="0" anchor="ctr"/>
          <a:lstStyle>
            <a:defPPr>
              <a:defRPr lang="en-US"/>
            </a:defPPr>
            <a:lvl1pPr marL="0" algn="r" defTabSz="914400" rtl="0" eaLnBrk="1" latinLnBrk="0" hangingPunct="1">
              <a:defRPr sz="1000" kern="1200" cap="all" spc="200" baseline="0">
                <a:solidFill>
                  <a:schemeClr val="tx1">
                    <a:alpha val="6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FA5E91-C711-4121-AA02-9685B73286BC}" type="slidenum">
              <a:rPr lang="en-US" smtClean="0"/>
              <a:pPr/>
              <a:t>17</a:t>
            </a:fld>
            <a:endParaRPr lang="en-US" dirty="0"/>
          </a:p>
        </p:txBody>
      </p:sp>
      <p:pic>
        <p:nvPicPr>
          <p:cNvPr id="6" name="Picture 5" descr="Logo&#10;&#10;Description automatically generated">
            <a:extLst>
              <a:ext uri="{FF2B5EF4-FFF2-40B4-BE49-F238E27FC236}">
                <a16:creationId xmlns:a16="http://schemas.microsoft.com/office/drawing/2014/main" id="{25E8A3FA-A380-2ACC-A671-3819FB06D7F5}"/>
              </a:ext>
            </a:extLst>
          </p:cNvPr>
          <p:cNvPicPr>
            <a:picLocks noGrp="1" noChangeAspect="1"/>
          </p:cNvPicPr>
          <p:nvPr/>
        </p:nvPicPr>
        <p:blipFill>
          <a:blip r:embed="rId2"/>
          <a:stretch>
            <a:fillRect/>
          </a:stretch>
        </p:blipFill>
        <p:spPr>
          <a:xfrm>
            <a:off x="4926590" y="5888686"/>
            <a:ext cx="2338821" cy="934028"/>
          </a:xfrm>
          <a:prstGeom prst="rect">
            <a:avLst/>
          </a:prstGeom>
        </p:spPr>
      </p:pic>
      <p:pic>
        <p:nvPicPr>
          <p:cNvPr id="8" name="Picture 7">
            <a:extLst>
              <a:ext uri="{FF2B5EF4-FFF2-40B4-BE49-F238E27FC236}">
                <a16:creationId xmlns:a16="http://schemas.microsoft.com/office/drawing/2014/main" id="{33BA651B-43BA-8F27-001F-F839BC5B3F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400" y="2315708"/>
            <a:ext cx="4769861" cy="3423868"/>
          </a:xfrm>
          <a:prstGeom prst="rect">
            <a:avLst/>
          </a:prstGeom>
        </p:spPr>
      </p:pic>
      <p:sp>
        <p:nvSpPr>
          <p:cNvPr id="9" name="TextBox 8">
            <a:extLst>
              <a:ext uri="{FF2B5EF4-FFF2-40B4-BE49-F238E27FC236}">
                <a16:creationId xmlns:a16="http://schemas.microsoft.com/office/drawing/2014/main" id="{996C6118-E9CA-78F4-97B6-5687C4B11189}"/>
              </a:ext>
            </a:extLst>
          </p:cNvPr>
          <p:cNvSpPr txBox="1"/>
          <p:nvPr/>
        </p:nvSpPr>
        <p:spPr>
          <a:xfrm>
            <a:off x="6843840" y="2645357"/>
            <a:ext cx="4226010" cy="2893100"/>
          </a:xfrm>
          <a:prstGeom prst="rect">
            <a:avLst/>
          </a:prstGeom>
          <a:noFill/>
        </p:spPr>
        <p:txBody>
          <a:bodyPr wrap="square" rtlCol="0">
            <a:spAutoFit/>
          </a:bodyPr>
          <a:lstStyle/>
          <a:p>
            <a:r>
              <a:rPr lang="en-US" sz="2600" dirty="0"/>
              <a:t>Some may be given the option to open this in a local instance of Visual Studio. This is fine. If you receive no option, you’ll run it through the browser. The interface is identical.</a:t>
            </a:r>
          </a:p>
        </p:txBody>
      </p:sp>
    </p:spTree>
    <p:extLst>
      <p:ext uri="{BB962C8B-B14F-4D97-AF65-F5344CB8AC3E}">
        <p14:creationId xmlns:p14="http://schemas.microsoft.com/office/powerpoint/2010/main" val="73297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19313-3399-233F-B953-9701DF470E0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6424393-710E-78B8-C5D2-B4704FBD396F}"/>
              </a:ext>
            </a:extLst>
          </p:cNvPr>
          <p:cNvSpPr>
            <a:spLocks noGrp="1"/>
          </p:cNvSpPr>
          <p:nvPr>
            <p:ph type="title"/>
          </p:nvPr>
        </p:nvSpPr>
        <p:spPr/>
        <p:txBody>
          <a:bodyPr>
            <a:normAutofit fontScale="90000"/>
          </a:bodyPr>
          <a:lstStyle/>
          <a:p>
            <a:r>
              <a:rPr lang="en-US" dirty="0"/>
              <a:t>Using </a:t>
            </a:r>
            <a:r>
              <a:rPr lang="en-US" dirty="0" err="1"/>
              <a:t>CodeSpaces</a:t>
            </a:r>
            <a:endParaRPr lang="en-US" dirty="0"/>
          </a:p>
        </p:txBody>
      </p:sp>
      <p:sp>
        <p:nvSpPr>
          <p:cNvPr id="4" name="Slide Number Placeholder 3">
            <a:extLst>
              <a:ext uri="{FF2B5EF4-FFF2-40B4-BE49-F238E27FC236}">
                <a16:creationId xmlns:a16="http://schemas.microsoft.com/office/drawing/2014/main" id="{0700E677-69C5-A504-1386-80284F433159}"/>
              </a:ext>
            </a:extLst>
          </p:cNvPr>
          <p:cNvSpPr>
            <a:spLocks noGrp="1"/>
          </p:cNvSpPr>
          <p:nvPr>
            <p:ph type="sldNum" sz="quarter" idx="12"/>
          </p:nvPr>
        </p:nvSpPr>
        <p:spPr/>
        <p:txBody>
          <a:bodyPr/>
          <a:lstStyle/>
          <a:p>
            <a:fld id="{FF2BD96E-3838-45D2-9031-D3AF67C920A5}" type="slidenum">
              <a:rPr lang="en-US" smtClean="0"/>
              <a:t>18</a:t>
            </a:fld>
            <a:endParaRPr lang="en-US"/>
          </a:p>
        </p:txBody>
      </p:sp>
      <p:sp>
        <p:nvSpPr>
          <p:cNvPr id="2" name="TextBox 1">
            <a:extLst>
              <a:ext uri="{FF2B5EF4-FFF2-40B4-BE49-F238E27FC236}">
                <a16:creationId xmlns:a16="http://schemas.microsoft.com/office/drawing/2014/main" id="{4C2B66A5-CA0D-D248-767F-C76A97D889D7}"/>
              </a:ext>
            </a:extLst>
          </p:cNvPr>
          <p:cNvSpPr txBox="1"/>
          <p:nvPr/>
        </p:nvSpPr>
        <p:spPr>
          <a:xfrm>
            <a:off x="1567724" y="1283959"/>
            <a:ext cx="9056552" cy="523220"/>
          </a:xfrm>
          <a:prstGeom prst="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a:latin typeface="Neuzeit"/>
              </a:rPr>
              <a:t>Step 3: </a:t>
            </a:r>
            <a:r>
              <a:rPr lang="en-US" sz="2800" dirty="0">
                <a:latin typeface="Neuzeit"/>
              </a:rPr>
              <a:t>Wait for your environment to load. Then you’re done</a:t>
            </a:r>
          </a:p>
        </p:txBody>
      </p:sp>
      <p:sp>
        <p:nvSpPr>
          <p:cNvPr id="3" name="Slide Number Placeholder 5">
            <a:extLst>
              <a:ext uri="{FF2B5EF4-FFF2-40B4-BE49-F238E27FC236}">
                <a16:creationId xmlns:a16="http://schemas.microsoft.com/office/drawing/2014/main" id="{68CD4201-042B-FC1B-718B-4DE0E52A51F1}"/>
              </a:ext>
            </a:extLst>
          </p:cNvPr>
          <p:cNvSpPr txBox="1">
            <a:spLocks/>
          </p:cNvSpPr>
          <p:nvPr/>
        </p:nvSpPr>
        <p:spPr>
          <a:xfrm>
            <a:off x="9982800" y="6357600"/>
            <a:ext cx="1760150" cy="460800"/>
          </a:xfrm>
          <a:prstGeom prst="rect">
            <a:avLst/>
          </a:prstGeom>
        </p:spPr>
        <p:txBody>
          <a:bodyPr vert="horz" lIns="91440" tIns="45720" rIns="91440" bIns="45720" rtlCol="0" anchor="ctr"/>
          <a:lstStyle>
            <a:defPPr>
              <a:defRPr lang="en-US"/>
            </a:defPPr>
            <a:lvl1pPr marL="0" algn="r" defTabSz="914400" rtl="0" eaLnBrk="1" latinLnBrk="0" hangingPunct="1">
              <a:defRPr sz="1000" kern="1200" cap="all" spc="200" baseline="0">
                <a:solidFill>
                  <a:schemeClr val="tx1">
                    <a:alpha val="6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FA5E91-C711-4121-AA02-9685B73286BC}" type="slidenum">
              <a:rPr lang="en-US" smtClean="0"/>
              <a:pPr/>
              <a:t>18</a:t>
            </a:fld>
            <a:endParaRPr lang="en-US" dirty="0"/>
          </a:p>
        </p:txBody>
      </p:sp>
      <p:pic>
        <p:nvPicPr>
          <p:cNvPr id="6" name="Picture 5" descr="Logo&#10;&#10;Description automatically generated">
            <a:extLst>
              <a:ext uri="{FF2B5EF4-FFF2-40B4-BE49-F238E27FC236}">
                <a16:creationId xmlns:a16="http://schemas.microsoft.com/office/drawing/2014/main" id="{25E8A3FA-A380-2ACC-A671-3819FB06D7F5}"/>
              </a:ext>
            </a:extLst>
          </p:cNvPr>
          <p:cNvPicPr>
            <a:picLocks noGrp="1" noChangeAspect="1"/>
          </p:cNvPicPr>
          <p:nvPr/>
        </p:nvPicPr>
        <p:blipFill>
          <a:blip r:embed="rId3"/>
          <a:stretch>
            <a:fillRect/>
          </a:stretch>
        </p:blipFill>
        <p:spPr>
          <a:xfrm>
            <a:off x="4926590" y="5888686"/>
            <a:ext cx="2338821" cy="934028"/>
          </a:xfrm>
          <a:prstGeom prst="rect">
            <a:avLst/>
          </a:prstGeom>
        </p:spPr>
      </p:pic>
      <p:pic>
        <p:nvPicPr>
          <p:cNvPr id="9" name="Picture 8">
            <a:extLst>
              <a:ext uri="{FF2B5EF4-FFF2-40B4-BE49-F238E27FC236}">
                <a16:creationId xmlns:a16="http://schemas.microsoft.com/office/drawing/2014/main" id="{24F2EA99-855A-552A-61CB-9E2A1AD438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4497" y="2156227"/>
            <a:ext cx="5783006" cy="3519098"/>
          </a:xfrm>
          <a:prstGeom prst="rect">
            <a:avLst/>
          </a:prstGeom>
        </p:spPr>
      </p:pic>
    </p:spTree>
    <p:extLst>
      <p:ext uri="{BB962C8B-B14F-4D97-AF65-F5344CB8AC3E}">
        <p14:creationId xmlns:p14="http://schemas.microsoft.com/office/powerpoint/2010/main" val="214509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1EF43E-BC11-489B-B192-ADF7B9396557}"/>
              </a:ext>
            </a:extLst>
          </p:cNvPr>
          <p:cNvSpPr>
            <a:spLocks noGrp="1"/>
          </p:cNvSpPr>
          <p:nvPr>
            <p:ph type="title"/>
          </p:nvPr>
        </p:nvSpPr>
        <p:spPr/>
        <p:txBody>
          <a:bodyPr>
            <a:normAutofit fontScale="90000"/>
          </a:bodyPr>
          <a:lstStyle/>
          <a:p>
            <a:r>
              <a:rPr lang="en-US" dirty="0"/>
              <a:t>Building gem5</a:t>
            </a:r>
          </a:p>
        </p:txBody>
      </p:sp>
      <p:sp>
        <p:nvSpPr>
          <p:cNvPr id="4" name="Slide Number Placeholder 3">
            <a:extLst>
              <a:ext uri="{FF2B5EF4-FFF2-40B4-BE49-F238E27FC236}">
                <a16:creationId xmlns:a16="http://schemas.microsoft.com/office/drawing/2014/main" id="{AAC6E59F-F808-46D9-99F0-12A9758EC7F1}"/>
              </a:ext>
            </a:extLst>
          </p:cNvPr>
          <p:cNvSpPr>
            <a:spLocks noGrp="1"/>
          </p:cNvSpPr>
          <p:nvPr>
            <p:ph type="sldNum" sz="quarter" idx="12"/>
          </p:nvPr>
        </p:nvSpPr>
        <p:spPr/>
        <p:txBody>
          <a:bodyPr/>
          <a:lstStyle/>
          <a:p>
            <a:fld id="{FF2BD96E-3838-45D2-9031-D3AF67C920A5}" type="slidenum">
              <a:rPr lang="en-US" smtClean="0"/>
              <a:t>19</a:t>
            </a:fld>
            <a:endParaRPr lang="en-US"/>
          </a:p>
        </p:txBody>
      </p:sp>
      <p:sp>
        <p:nvSpPr>
          <p:cNvPr id="7" name="Rectangle: Rounded Corners 6">
            <a:extLst>
              <a:ext uri="{FF2B5EF4-FFF2-40B4-BE49-F238E27FC236}">
                <a16:creationId xmlns:a16="http://schemas.microsoft.com/office/drawing/2014/main" id="{11EBE574-8B35-4911-9985-0111E826A19B}"/>
              </a:ext>
            </a:extLst>
          </p:cNvPr>
          <p:cNvSpPr/>
          <p:nvPr/>
        </p:nvSpPr>
        <p:spPr>
          <a:xfrm>
            <a:off x="559624" y="2116891"/>
            <a:ext cx="11072751" cy="986510"/>
          </a:xfrm>
          <a:prstGeom prst="roundRect">
            <a:avLst/>
          </a:prstGeom>
          <a:solidFill>
            <a:schemeClr val="tx1"/>
          </a:solidFill>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nSpc>
                <a:spcPct val="150000"/>
              </a:lnSpc>
            </a:pPr>
            <a:r>
              <a:rPr lang="en-US" sz="2800" dirty="0">
                <a:latin typeface="Consolas" panose="020B0609020204030204" pitchFamily="49" charset="0"/>
              </a:rPr>
              <a:t>&gt; </a:t>
            </a:r>
            <a:r>
              <a:rPr lang="en-US" sz="2800" dirty="0" err="1">
                <a:latin typeface="Consolas" panose="020B0609020204030204" pitchFamily="49" charset="0"/>
              </a:rPr>
              <a:t>scons</a:t>
            </a:r>
            <a:r>
              <a:rPr lang="en-US" sz="2800" dirty="0">
                <a:latin typeface="Consolas" panose="020B0609020204030204" pitchFamily="49" charset="0"/>
              </a:rPr>
              <a:t> build/ALL/gem5.opt –</a:t>
            </a:r>
            <a:r>
              <a:rPr lang="en-US" sz="2800" dirty="0" err="1">
                <a:latin typeface="Consolas" panose="020B0609020204030204" pitchFamily="49" charset="0"/>
              </a:rPr>
              <a:t>j`nproc</a:t>
            </a:r>
            <a:r>
              <a:rPr lang="en-US" sz="2800" dirty="0">
                <a:latin typeface="Consolas" panose="020B0609020204030204" pitchFamily="49" charset="0"/>
              </a:rPr>
              <a:t>`</a:t>
            </a:r>
            <a:endParaRPr lang="en-US" sz="2800" b="1" dirty="0">
              <a:latin typeface="Consolas" panose="020B0609020204030204" pitchFamily="49" charset="0"/>
            </a:endParaRPr>
          </a:p>
        </p:txBody>
      </p:sp>
      <p:sp>
        <p:nvSpPr>
          <p:cNvPr id="3" name="Slide Number Placeholder 5">
            <a:extLst>
              <a:ext uri="{FF2B5EF4-FFF2-40B4-BE49-F238E27FC236}">
                <a16:creationId xmlns:a16="http://schemas.microsoft.com/office/drawing/2014/main" id="{D46BAB73-87ED-CCF8-AC15-8A89C316081C}"/>
              </a:ext>
            </a:extLst>
          </p:cNvPr>
          <p:cNvSpPr txBox="1">
            <a:spLocks/>
          </p:cNvSpPr>
          <p:nvPr/>
        </p:nvSpPr>
        <p:spPr>
          <a:xfrm>
            <a:off x="9982800" y="6357600"/>
            <a:ext cx="1760150" cy="460800"/>
          </a:xfrm>
          <a:prstGeom prst="rect">
            <a:avLst/>
          </a:prstGeom>
        </p:spPr>
        <p:txBody>
          <a:bodyPr vert="horz" lIns="91440" tIns="45720" rIns="91440" bIns="45720" rtlCol="0" anchor="ctr"/>
          <a:lstStyle>
            <a:defPPr>
              <a:defRPr lang="en-US"/>
            </a:defPPr>
            <a:lvl1pPr marL="0" algn="r" defTabSz="914400" rtl="0" eaLnBrk="1" latinLnBrk="0" hangingPunct="1">
              <a:defRPr sz="1000" kern="1200" cap="all" spc="200" baseline="0">
                <a:solidFill>
                  <a:schemeClr val="tx1">
                    <a:alpha val="6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FA5E91-C711-4121-AA02-9685B73286BC}" type="slidenum">
              <a:rPr lang="en-US" smtClean="0"/>
              <a:pPr/>
              <a:t>19</a:t>
            </a:fld>
            <a:endParaRPr lang="en-US" dirty="0"/>
          </a:p>
        </p:txBody>
      </p:sp>
      <p:pic>
        <p:nvPicPr>
          <p:cNvPr id="6" name="Picture 5" descr="Logo&#10;&#10;Description automatically generated">
            <a:extLst>
              <a:ext uri="{FF2B5EF4-FFF2-40B4-BE49-F238E27FC236}">
                <a16:creationId xmlns:a16="http://schemas.microsoft.com/office/drawing/2014/main" id="{E618E35E-5283-5F71-B4B1-1A764544E093}"/>
              </a:ext>
            </a:extLst>
          </p:cNvPr>
          <p:cNvPicPr>
            <a:picLocks noGrp="1" noChangeAspect="1"/>
          </p:cNvPicPr>
          <p:nvPr/>
        </p:nvPicPr>
        <p:blipFill>
          <a:blip r:embed="rId2"/>
          <a:stretch>
            <a:fillRect/>
          </a:stretch>
        </p:blipFill>
        <p:spPr>
          <a:xfrm>
            <a:off x="4926590" y="5888686"/>
            <a:ext cx="2338821" cy="934028"/>
          </a:xfrm>
          <a:prstGeom prst="rect">
            <a:avLst/>
          </a:prstGeom>
        </p:spPr>
      </p:pic>
    </p:spTree>
    <p:extLst>
      <p:ext uri="{BB962C8B-B14F-4D97-AF65-F5344CB8AC3E}">
        <p14:creationId xmlns:p14="http://schemas.microsoft.com/office/powerpoint/2010/main" val="375192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400" y="270967"/>
            <a:ext cx="10213200" cy="659152"/>
          </a:xfrm>
        </p:spPr>
        <p:txBody>
          <a:bodyPr>
            <a:normAutofit fontScale="90000"/>
          </a:bodyPr>
          <a:lstStyle/>
          <a:p>
            <a:r>
              <a:rPr lang="en-US" dirty="0"/>
              <a:t>A little about me</a:t>
            </a:r>
          </a:p>
        </p:txBody>
      </p:sp>
      <p:sp>
        <p:nvSpPr>
          <p:cNvPr id="6" name="Slide Number Placeholder 5"/>
          <p:cNvSpPr>
            <a:spLocks noGrp="1"/>
          </p:cNvSpPr>
          <p:nvPr>
            <p:ph type="sldNum" sz="quarter" idx="12"/>
          </p:nvPr>
        </p:nvSpPr>
        <p:spPr/>
        <p:txBody>
          <a:bodyPr/>
          <a:lstStyle/>
          <a:p>
            <a:fld id="{52FA5E91-C711-4121-AA02-9685B73286BC}" type="slidenum">
              <a:rPr lang="en-US" smtClean="0"/>
              <a:t>2</a:t>
            </a:fld>
            <a:endParaRPr lang="en-US" dirty="0"/>
          </a:p>
        </p:txBody>
      </p:sp>
      <p:sp>
        <p:nvSpPr>
          <p:cNvPr id="13" name="Slide Number Placeholder 5">
            <a:extLst>
              <a:ext uri="{FF2B5EF4-FFF2-40B4-BE49-F238E27FC236}">
                <a16:creationId xmlns:a16="http://schemas.microsoft.com/office/drawing/2014/main" id="{47374FD6-374B-D5FB-A945-3B2EB3D36544}"/>
              </a:ext>
            </a:extLst>
          </p:cNvPr>
          <p:cNvSpPr txBox="1">
            <a:spLocks/>
          </p:cNvSpPr>
          <p:nvPr/>
        </p:nvSpPr>
        <p:spPr>
          <a:xfrm>
            <a:off x="9982800" y="6357600"/>
            <a:ext cx="1760150" cy="460800"/>
          </a:xfrm>
          <a:prstGeom prst="rect">
            <a:avLst/>
          </a:prstGeom>
        </p:spPr>
        <p:txBody>
          <a:bodyPr vert="horz" lIns="91440" tIns="45720" rIns="91440" bIns="45720" rtlCol="0" anchor="ctr"/>
          <a:lstStyle>
            <a:defPPr>
              <a:defRPr lang="en-US"/>
            </a:defPPr>
            <a:lvl1pPr marL="0" algn="r" defTabSz="914400" rtl="0" eaLnBrk="1" latinLnBrk="0" hangingPunct="1">
              <a:defRPr sz="1000" kern="1200" cap="all" spc="200" baseline="0">
                <a:solidFill>
                  <a:schemeClr val="tx1">
                    <a:alpha val="6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FA5E91-C711-4121-AA02-9685B73286BC}" type="slidenum">
              <a:rPr lang="en-US" smtClean="0"/>
              <a:pPr/>
              <a:t>2</a:t>
            </a:fld>
            <a:endParaRPr lang="en-US" dirty="0"/>
          </a:p>
        </p:txBody>
      </p:sp>
      <p:pic>
        <p:nvPicPr>
          <p:cNvPr id="14" name="Picture 13" descr="Logo&#10;&#10;Description automatically generated">
            <a:extLst>
              <a:ext uri="{FF2B5EF4-FFF2-40B4-BE49-F238E27FC236}">
                <a16:creationId xmlns:a16="http://schemas.microsoft.com/office/drawing/2014/main" id="{C4989E9B-3C47-8904-6A11-21D1790193A1}"/>
              </a:ext>
            </a:extLst>
          </p:cNvPr>
          <p:cNvPicPr>
            <a:picLocks noGrp="1" noChangeAspect="1"/>
          </p:cNvPicPr>
          <p:nvPr/>
        </p:nvPicPr>
        <p:blipFill>
          <a:blip r:embed="rId3"/>
          <a:stretch>
            <a:fillRect/>
          </a:stretch>
        </p:blipFill>
        <p:spPr>
          <a:xfrm>
            <a:off x="4926590" y="5888686"/>
            <a:ext cx="2338821" cy="934028"/>
          </a:xfrm>
          <a:prstGeom prst="rect">
            <a:avLst/>
          </a:prstGeom>
        </p:spPr>
      </p:pic>
      <p:pic>
        <p:nvPicPr>
          <p:cNvPr id="7" name="Picture 6" descr="A person with a beard&#10;&#10;Description automatically generated with low confidence">
            <a:extLst>
              <a:ext uri="{FF2B5EF4-FFF2-40B4-BE49-F238E27FC236}">
                <a16:creationId xmlns:a16="http://schemas.microsoft.com/office/drawing/2014/main" id="{B0E94C4C-F4FD-660D-C1D6-3AA9E497CA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457" y="1310334"/>
            <a:ext cx="2497667" cy="2497667"/>
          </a:xfrm>
          <a:prstGeom prst="rect">
            <a:avLst/>
          </a:prstGeom>
        </p:spPr>
      </p:pic>
      <p:sp>
        <p:nvSpPr>
          <p:cNvPr id="22" name="TextBox 21">
            <a:extLst>
              <a:ext uri="{FF2B5EF4-FFF2-40B4-BE49-F238E27FC236}">
                <a16:creationId xmlns:a16="http://schemas.microsoft.com/office/drawing/2014/main" id="{2D72018B-F381-3A3F-BD02-CBF1D9492AE8}"/>
              </a:ext>
            </a:extLst>
          </p:cNvPr>
          <p:cNvSpPr txBox="1"/>
          <p:nvPr/>
        </p:nvSpPr>
        <p:spPr>
          <a:xfrm>
            <a:off x="744183" y="5155371"/>
            <a:ext cx="3005350" cy="892552"/>
          </a:xfrm>
          <a:prstGeom prst="rect">
            <a:avLst/>
          </a:prstGeom>
          <a:noFill/>
        </p:spPr>
        <p:txBody>
          <a:bodyPr wrap="square" rtlCol="0">
            <a:spAutoFit/>
          </a:bodyPr>
          <a:lstStyle/>
          <a:p>
            <a:r>
              <a:rPr lang="en-US" sz="2600" dirty="0"/>
              <a:t>Started in Sep. 2019</a:t>
            </a:r>
          </a:p>
          <a:p>
            <a:endParaRPr lang="en-US" sz="2600" dirty="0"/>
          </a:p>
        </p:txBody>
      </p:sp>
      <p:pic>
        <p:nvPicPr>
          <p:cNvPr id="4" name="Picture 3" descr="Logo&#10;&#10;Description automatically generated">
            <a:extLst>
              <a:ext uri="{FF2B5EF4-FFF2-40B4-BE49-F238E27FC236}">
                <a16:creationId xmlns:a16="http://schemas.microsoft.com/office/drawing/2014/main" id="{1527D652-918E-2306-52B4-D57E46D0CF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895" y="4029164"/>
            <a:ext cx="3421638" cy="863116"/>
          </a:xfrm>
          <a:prstGeom prst="rect">
            <a:avLst/>
          </a:prstGeom>
        </p:spPr>
      </p:pic>
      <p:sp>
        <p:nvSpPr>
          <p:cNvPr id="10" name="TextBox 9">
            <a:extLst>
              <a:ext uri="{FF2B5EF4-FFF2-40B4-BE49-F238E27FC236}">
                <a16:creationId xmlns:a16="http://schemas.microsoft.com/office/drawing/2014/main" id="{99CF9616-37C2-ECD5-FB61-BB04EAE637F4}"/>
              </a:ext>
            </a:extLst>
          </p:cNvPr>
          <p:cNvSpPr txBox="1"/>
          <p:nvPr/>
        </p:nvSpPr>
        <p:spPr>
          <a:xfrm>
            <a:off x="4857529" y="1598400"/>
            <a:ext cx="6611014" cy="3293209"/>
          </a:xfrm>
          <a:prstGeom prst="rect">
            <a:avLst/>
          </a:prstGeom>
          <a:noFill/>
        </p:spPr>
        <p:txBody>
          <a:bodyPr wrap="square" rtlCol="0">
            <a:spAutoFit/>
          </a:bodyPr>
          <a:lstStyle/>
          <a:p>
            <a:r>
              <a:rPr lang="en-US" sz="2600" dirty="0"/>
              <a:t>Started as a Postdoc</a:t>
            </a:r>
          </a:p>
          <a:p>
            <a:endParaRPr lang="en-US" sz="2600" dirty="0"/>
          </a:p>
          <a:p>
            <a:r>
              <a:rPr lang="en-US" sz="2600" dirty="0"/>
              <a:t>In Jan 2021 I moved up to being Project Scientist</a:t>
            </a:r>
          </a:p>
          <a:p>
            <a:endParaRPr lang="en-US" sz="2600" dirty="0"/>
          </a:p>
          <a:p>
            <a:r>
              <a:rPr lang="en-US" sz="2600" dirty="0"/>
              <a:t>Spent almost all that time working on the gem5 project.</a:t>
            </a:r>
          </a:p>
          <a:p>
            <a:endParaRPr lang="en-US" sz="2600" dirty="0"/>
          </a:p>
        </p:txBody>
      </p:sp>
      <p:sp>
        <p:nvSpPr>
          <p:cNvPr id="3" name="TextBox 2">
            <a:extLst>
              <a:ext uri="{FF2B5EF4-FFF2-40B4-BE49-F238E27FC236}">
                <a16:creationId xmlns:a16="http://schemas.microsoft.com/office/drawing/2014/main" id="{C6168DA8-AA2B-79F3-7138-76A3F16A31F3}"/>
              </a:ext>
            </a:extLst>
          </p:cNvPr>
          <p:cNvSpPr txBox="1"/>
          <p:nvPr/>
        </p:nvSpPr>
        <p:spPr>
          <a:xfrm>
            <a:off x="7979241" y="5293459"/>
            <a:ext cx="3489302" cy="892552"/>
          </a:xfrm>
          <a:prstGeom prst="rect">
            <a:avLst/>
          </a:prstGeom>
          <a:noFill/>
        </p:spPr>
        <p:txBody>
          <a:bodyPr wrap="square" rtlCol="0">
            <a:spAutoFit/>
          </a:bodyPr>
          <a:lstStyle/>
          <a:p>
            <a:r>
              <a:rPr lang="en-US" sz="2600" i="1" dirty="0"/>
              <a:t>So, am I an expert in gem5?</a:t>
            </a:r>
          </a:p>
        </p:txBody>
      </p:sp>
    </p:spTree>
    <p:extLst>
      <p:ext uri="{BB962C8B-B14F-4D97-AF65-F5344CB8AC3E}">
        <p14:creationId xmlns:p14="http://schemas.microsoft.com/office/powerpoint/2010/main" val="301435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0" grpId="0"/>
      <p:bldP spid="3" grpId="0"/>
      <p:bldP spid="3"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1EF43E-BC11-489B-B192-ADF7B9396557}"/>
              </a:ext>
            </a:extLst>
          </p:cNvPr>
          <p:cNvSpPr>
            <a:spLocks noGrp="1"/>
          </p:cNvSpPr>
          <p:nvPr>
            <p:ph type="title"/>
          </p:nvPr>
        </p:nvSpPr>
        <p:spPr/>
        <p:txBody>
          <a:bodyPr>
            <a:normAutofit fontScale="90000"/>
          </a:bodyPr>
          <a:lstStyle/>
          <a:p>
            <a:r>
              <a:rPr lang="en-US" dirty="0"/>
              <a:t>Let’s start by writing a simulation configuration</a:t>
            </a:r>
          </a:p>
        </p:txBody>
      </p:sp>
      <p:sp>
        <p:nvSpPr>
          <p:cNvPr id="4" name="Slide Number Placeholder 3">
            <a:extLst>
              <a:ext uri="{FF2B5EF4-FFF2-40B4-BE49-F238E27FC236}">
                <a16:creationId xmlns:a16="http://schemas.microsoft.com/office/drawing/2014/main" id="{AAC6E59F-F808-46D9-99F0-12A9758EC7F1}"/>
              </a:ext>
            </a:extLst>
          </p:cNvPr>
          <p:cNvSpPr>
            <a:spLocks noGrp="1"/>
          </p:cNvSpPr>
          <p:nvPr>
            <p:ph type="sldNum" sz="quarter" idx="12"/>
          </p:nvPr>
        </p:nvSpPr>
        <p:spPr/>
        <p:txBody>
          <a:bodyPr/>
          <a:lstStyle/>
          <a:p>
            <a:fld id="{FF2BD96E-3838-45D2-9031-D3AF67C920A5}" type="slidenum">
              <a:rPr lang="en-US" smtClean="0"/>
              <a:t>20</a:t>
            </a:fld>
            <a:endParaRPr lang="en-US"/>
          </a:p>
        </p:txBody>
      </p:sp>
      <p:sp>
        <p:nvSpPr>
          <p:cNvPr id="3" name="Slide Number Placeholder 5">
            <a:extLst>
              <a:ext uri="{FF2B5EF4-FFF2-40B4-BE49-F238E27FC236}">
                <a16:creationId xmlns:a16="http://schemas.microsoft.com/office/drawing/2014/main" id="{D46BAB73-87ED-CCF8-AC15-8A89C316081C}"/>
              </a:ext>
            </a:extLst>
          </p:cNvPr>
          <p:cNvSpPr txBox="1">
            <a:spLocks/>
          </p:cNvSpPr>
          <p:nvPr/>
        </p:nvSpPr>
        <p:spPr>
          <a:xfrm>
            <a:off x="9982800" y="6357600"/>
            <a:ext cx="1760150" cy="460800"/>
          </a:xfrm>
          <a:prstGeom prst="rect">
            <a:avLst/>
          </a:prstGeom>
        </p:spPr>
        <p:txBody>
          <a:bodyPr vert="horz" lIns="91440" tIns="45720" rIns="91440" bIns="45720" rtlCol="0" anchor="ctr"/>
          <a:lstStyle>
            <a:defPPr>
              <a:defRPr lang="en-US"/>
            </a:defPPr>
            <a:lvl1pPr marL="0" algn="r" defTabSz="914400" rtl="0" eaLnBrk="1" latinLnBrk="0" hangingPunct="1">
              <a:defRPr sz="1000" kern="1200" cap="all" spc="200" baseline="0">
                <a:solidFill>
                  <a:schemeClr val="tx1">
                    <a:alpha val="6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FA5E91-C711-4121-AA02-9685B73286BC}" type="slidenum">
              <a:rPr lang="en-US" smtClean="0"/>
              <a:pPr/>
              <a:t>20</a:t>
            </a:fld>
            <a:endParaRPr lang="en-US" dirty="0"/>
          </a:p>
        </p:txBody>
      </p:sp>
      <p:pic>
        <p:nvPicPr>
          <p:cNvPr id="6" name="Picture 5" descr="Logo&#10;&#10;Description automatically generated">
            <a:extLst>
              <a:ext uri="{FF2B5EF4-FFF2-40B4-BE49-F238E27FC236}">
                <a16:creationId xmlns:a16="http://schemas.microsoft.com/office/drawing/2014/main" id="{E618E35E-5283-5F71-B4B1-1A764544E093}"/>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2" name="TextBox 1">
            <a:extLst>
              <a:ext uri="{FF2B5EF4-FFF2-40B4-BE49-F238E27FC236}">
                <a16:creationId xmlns:a16="http://schemas.microsoft.com/office/drawing/2014/main" id="{38604D37-B93A-2B48-8EB4-A29997763B7A}"/>
              </a:ext>
            </a:extLst>
          </p:cNvPr>
          <p:cNvSpPr txBox="1"/>
          <p:nvPr/>
        </p:nvSpPr>
        <p:spPr>
          <a:xfrm>
            <a:off x="2404762" y="4124072"/>
            <a:ext cx="7382474" cy="892552"/>
          </a:xfrm>
          <a:prstGeom prst="rect">
            <a:avLst/>
          </a:prstGeom>
          <a:noFill/>
        </p:spPr>
        <p:txBody>
          <a:bodyPr wrap="square" rtlCol="0">
            <a:spAutoFit/>
          </a:bodyPr>
          <a:lstStyle/>
          <a:p>
            <a:pPr algn="ctr"/>
            <a:r>
              <a:rPr lang="en-US" sz="2600" dirty="0"/>
              <a:t>Open “materials/01-basic.py”. You’ll see the above already prepared for you. Do your work here.</a:t>
            </a:r>
          </a:p>
        </p:txBody>
      </p:sp>
      <p:pic>
        <p:nvPicPr>
          <p:cNvPr id="9" name="Picture 8" descr="A close-up of a number&#10;&#10;Description automatically generated">
            <a:extLst>
              <a:ext uri="{FF2B5EF4-FFF2-40B4-BE49-F238E27FC236}">
                <a16:creationId xmlns:a16="http://schemas.microsoft.com/office/drawing/2014/main" id="{7F79D960-90E6-4445-32A3-652307A5FE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0376" y="2202091"/>
            <a:ext cx="7891245" cy="1053398"/>
          </a:xfrm>
          <a:prstGeom prst="rect">
            <a:avLst/>
          </a:prstGeom>
        </p:spPr>
      </p:pic>
    </p:spTree>
    <p:extLst>
      <p:ext uri="{BB962C8B-B14F-4D97-AF65-F5344CB8AC3E}">
        <p14:creationId xmlns:p14="http://schemas.microsoft.com/office/powerpoint/2010/main" val="4214990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21</a:t>
            </a:fld>
            <a:endParaRPr lang="en-US"/>
          </a:p>
        </p:txBody>
      </p:sp>
      <p:sp>
        <p:nvSpPr>
          <p:cNvPr id="2" name="Title 4">
            <a:extLst>
              <a:ext uri="{FF2B5EF4-FFF2-40B4-BE49-F238E27FC236}">
                <a16:creationId xmlns:a16="http://schemas.microsoft.com/office/drawing/2014/main" id="{209AE054-6C0D-BB61-32B7-AEF37DEA91F5}"/>
              </a:ext>
            </a:extLst>
          </p:cNvPr>
          <p:cNvSpPr>
            <a:spLocks noGrp="1"/>
          </p:cNvSpPr>
          <p:nvPr>
            <p:ph type="title"/>
          </p:nvPr>
        </p:nvSpPr>
        <p:spPr>
          <a:xfrm>
            <a:off x="989400" y="395289"/>
            <a:ext cx="10213200" cy="659152"/>
          </a:xfrm>
        </p:spPr>
        <p:txBody>
          <a:bodyPr>
            <a:normAutofit fontScale="90000"/>
          </a:bodyPr>
          <a:lstStyle/>
          <a:p>
            <a:r>
              <a:rPr lang="en-US" dirty="0"/>
              <a:t>Let’s be lazy and use a prebuild board</a:t>
            </a:r>
          </a:p>
        </p:txBody>
      </p:sp>
      <p:pic>
        <p:nvPicPr>
          <p:cNvPr id="5" name="Picture 4">
            <a:extLst>
              <a:ext uri="{FF2B5EF4-FFF2-40B4-BE49-F238E27FC236}">
                <a16:creationId xmlns:a16="http://schemas.microsoft.com/office/drawing/2014/main" id="{6B1B4523-91B4-E9EE-27BB-78C75B2223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2585" y="3230263"/>
            <a:ext cx="3663373" cy="482600"/>
          </a:xfrm>
          <a:prstGeom prst="rect">
            <a:avLst/>
          </a:prstGeom>
        </p:spPr>
      </p:pic>
      <p:sp>
        <p:nvSpPr>
          <p:cNvPr id="8" name="TextBox 7">
            <a:extLst>
              <a:ext uri="{FF2B5EF4-FFF2-40B4-BE49-F238E27FC236}">
                <a16:creationId xmlns:a16="http://schemas.microsoft.com/office/drawing/2014/main" id="{9262888C-2283-DD54-DDE4-973B2BF31033}"/>
              </a:ext>
            </a:extLst>
          </p:cNvPr>
          <p:cNvSpPr txBox="1"/>
          <p:nvPr/>
        </p:nvSpPr>
        <p:spPr>
          <a:xfrm>
            <a:off x="853930" y="1569064"/>
            <a:ext cx="4072660" cy="4893647"/>
          </a:xfrm>
          <a:prstGeom prst="rect">
            <a:avLst/>
          </a:prstGeom>
          <a:noFill/>
        </p:spPr>
        <p:txBody>
          <a:bodyPr wrap="square" rtlCol="0">
            <a:spAutoFit/>
          </a:bodyPr>
          <a:lstStyle/>
          <a:p>
            <a:r>
              <a:rPr lang="en-US" sz="2400" dirty="0"/>
              <a:t>The X86DemoBoard has the following properties:</a:t>
            </a:r>
          </a:p>
          <a:p>
            <a:pPr marL="285750" indent="-285750">
              <a:buFont typeface="Arial" panose="020B0604020202020204" pitchFamily="34" charset="0"/>
              <a:buChar char="•"/>
            </a:pPr>
            <a:r>
              <a:rPr lang="en-US" sz="2400" dirty="0"/>
              <a:t>Single Channel DDR3, 2GB Memory.</a:t>
            </a:r>
          </a:p>
          <a:p>
            <a:pPr marL="285750" indent="-285750">
              <a:buFont typeface="Arial" panose="020B0604020202020204" pitchFamily="34" charset="0"/>
              <a:buChar char="•"/>
            </a:pPr>
            <a:r>
              <a:rPr lang="en-US" sz="2400" dirty="0"/>
              <a:t>A 4 core 3GHz processor (using gem5’s ‘timing’ model).</a:t>
            </a:r>
          </a:p>
          <a:p>
            <a:pPr marL="285750" indent="-285750">
              <a:buFont typeface="Arial" panose="020B0604020202020204" pitchFamily="34" charset="0"/>
              <a:buChar char="•"/>
            </a:pPr>
            <a:r>
              <a:rPr lang="en-US" sz="2400" dirty="0"/>
              <a:t>A MESI Two Level Cache Hierarchy, with 32kB data and instruction case and a 1MB L2 Cache.</a:t>
            </a:r>
          </a:p>
          <a:p>
            <a:pPr marL="285750" indent="-285750">
              <a:buFont typeface="Arial" panose="020B0604020202020204" pitchFamily="34" charset="0"/>
              <a:buChar char="•"/>
            </a:pPr>
            <a:r>
              <a:rPr lang="en-US" sz="2400" dirty="0"/>
              <a:t>Will be run as a Full-System simulation.</a:t>
            </a:r>
          </a:p>
        </p:txBody>
      </p:sp>
      <p:sp>
        <p:nvSpPr>
          <p:cNvPr id="9" name="TextBox 8">
            <a:extLst>
              <a:ext uri="{FF2B5EF4-FFF2-40B4-BE49-F238E27FC236}">
                <a16:creationId xmlns:a16="http://schemas.microsoft.com/office/drawing/2014/main" id="{A8371B28-D884-EC6A-DBF0-F43D26C9D9AE}"/>
              </a:ext>
            </a:extLst>
          </p:cNvPr>
          <p:cNvSpPr txBox="1"/>
          <p:nvPr/>
        </p:nvSpPr>
        <p:spPr>
          <a:xfrm>
            <a:off x="4958435" y="4204234"/>
            <a:ext cx="7271672" cy="830997"/>
          </a:xfrm>
          <a:prstGeom prst="rect">
            <a:avLst/>
          </a:prstGeom>
          <a:noFill/>
        </p:spPr>
        <p:txBody>
          <a:bodyPr wrap="square" rtlCol="0">
            <a:spAutoFit/>
          </a:bodyPr>
          <a:lstStyle/>
          <a:p>
            <a:r>
              <a:rPr lang="en-US" sz="2400" dirty="0"/>
              <a:t>Source: “</a:t>
            </a:r>
            <a:r>
              <a:rPr lang="en-US" sz="2400" dirty="0" err="1"/>
              <a:t>src</a:t>
            </a:r>
            <a:r>
              <a:rPr lang="en-US" sz="2400" dirty="0"/>
              <a:t>/python/gem5/prebuilt/demo/x86_demo_board.py”</a:t>
            </a:r>
          </a:p>
        </p:txBody>
      </p:sp>
    </p:spTree>
    <p:extLst>
      <p:ext uri="{BB962C8B-B14F-4D97-AF65-F5344CB8AC3E}">
        <p14:creationId xmlns:p14="http://schemas.microsoft.com/office/powerpoint/2010/main" val="431212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22</a:t>
            </a:fld>
            <a:endParaRPr lang="en-US"/>
          </a:p>
        </p:txBody>
      </p:sp>
      <p:sp>
        <p:nvSpPr>
          <p:cNvPr id="2" name="Title 4">
            <a:extLst>
              <a:ext uri="{FF2B5EF4-FFF2-40B4-BE49-F238E27FC236}">
                <a16:creationId xmlns:a16="http://schemas.microsoft.com/office/drawing/2014/main" id="{74F3DE64-DD2D-7678-355E-67AC0D121EFD}"/>
              </a:ext>
            </a:extLst>
          </p:cNvPr>
          <p:cNvSpPr>
            <a:spLocks noGrp="1"/>
          </p:cNvSpPr>
          <p:nvPr>
            <p:ph type="title"/>
          </p:nvPr>
        </p:nvSpPr>
        <p:spPr>
          <a:xfrm>
            <a:off x="989400" y="395289"/>
            <a:ext cx="10213200" cy="659152"/>
          </a:xfrm>
        </p:spPr>
        <p:txBody>
          <a:bodyPr>
            <a:normAutofit fontScale="90000"/>
          </a:bodyPr>
          <a:lstStyle/>
          <a:p>
            <a:r>
              <a:rPr lang="en-US" dirty="0"/>
              <a:t>Let’s load some software!</a:t>
            </a:r>
          </a:p>
        </p:txBody>
      </p:sp>
      <p:sp>
        <p:nvSpPr>
          <p:cNvPr id="3" name="TextBox 2">
            <a:extLst>
              <a:ext uri="{FF2B5EF4-FFF2-40B4-BE49-F238E27FC236}">
                <a16:creationId xmlns:a16="http://schemas.microsoft.com/office/drawing/2014/main" id="{659AE599-7015-C021-406B-3A99DDCA68F7}"/>
              </a:ext>
            </a:extLst>
          </p:cNvPr>
          <p:cNvSpPr txBox="1"/>
          <p:nvPr/>
        </p:nvSpPr>
        <p:spPr>
          <a:xfrm>
            <a:off x="3394356" y="1287250"/>
            <a:ext cx="5080171" cy="892552"/>
          </a:xfrm>
          <a:prstGeom prst="rect">
            <a:avLst/>
          </a:prstGeom>
          <a:noFill/>
        </p:spPr>
        <p:txBody>
          <a:bodyPr wrap="square" rtlCol="0">
            <a:spAutoFit/>
          </a:bodyPr>
          <a:lstStyle/>
          <a:p>
            <a:pPr algn="ctr"/>
            <a:r>
              <a:rPr lang="en-US" sz="2600" dirty="0"/>
              <a:t>(And be lazy again… let’s use something pre-made)</a:t>
            </a:r>
          </a:p>
        </p:txBody>
      </p:sp>
      <p:pic>
        <p:nvPicPr>
          <p:cNvPr id="8" name="Picture 7">
            <a:extLst>
              <a:ext uri="{FF2B5EF4-FFF2-40B4-BE49-F238E27FC236}">
                <a16:creationId xmlns:a16="http://schemas.microsoft.com/office/drawing/2014/main" id="{CE06C110-15E3-2F15-491D-DCFF06D2DF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0883" y="2493417"/>
            <a:ext cx="9830233" cy="443803"/>
          </a:xfrm>
          <a:prstGeom prst="rect">
            <a:avLst/>
          </a:prstGeom>
        </p:spPr>
      </p:pic>
      <p:sp>
        <p:nvSpPr>
          <p:cNvPr id="9" name="TextBox 8">
            <a:extLst>
              <a:ext uri="{FF2B5EF4-FFF2-40B4-BE49-F238E27FC236}">
                <a16:creationId xmlns:a16="http://schemas.microsoft.com/office/drawing/2014/main" id="{36D13CA0-C152-11AF-FC13-801E97726C37}"/>
              </a:ext>
            </a:extLst>
          </p:cNvPr>
          <p:cNvSpPr txBox="1"/>
          <p:nvPr/>
        </p:nvSpPr>
        <p:spPr>
          <a:xfrm>
            <a:off x="1820864" y="3209858"/>
            <a:ext cx="9190252" cy="2893100"/>
          </a:xfrm>
          <a:prstGeom prst="rect">
            <a:avLst/>
          </a:prstGeom>
          <a:noFill/>
        </p:spPr>
        <p:txBody>
          <a:bodyPr wrap="square" rtlCol="0">
            <a:spAutoFit/>
          </a:bodyPr>
          <a:lstStyle/>
          <a:p>
            <a:r>
              <a:rPr lang="en-US" sz="2600" dirty="0"/>
              <a:t>”</a:t>
            </a:r>
            <a:r>
              <a:rPr lang="en-US" sz="2600" dirty="0" err="1"/>
              <a:t>obtain_resource</a:t>
            </a:r>
            <a:r>
              <a:rPr lang="en-US" sz="2600" dirty="0"/>
              <a:t>” downloads the files needed to run the specified workload. In this case the “x86-ubuntu-18.04-boot” workload:</a:t>
            </a:r>
          </a:p>
          <a:p>
            <a:pPr marL="342900" indent="-342900">
              <a:buFont typeface="+mj-lt"/>
              <a:buAutoNum type="arabicPeriod"/>
            </a:pPr>
            <a:r>
              <a:rPr lang="en-US" sz="2600" dirty="0"/>
              <a:t>Boots 18.04 with </a:t>
            </a:r>
            <a:r>
              <a:rPr lang="en-US" sz="2600" dirty="0" err="1"/>
              <a:t>linux</a:t>
            </a:r>
            <a:r>
              <a:rPr lang="en-US" sz="2600" dirty="0"/>
              <a:t> 5.4.49</a:t>
            </a:r>
          </a:p>
          <a:p>
            <a:pPr marL="342900" indent="-342900">
              <a:buFont typeface="+mj-lt"/>
              <a:buAutoNum type="arabicPeriod"/>
            </a:pPr>
            <a:r>
              <a:rPr lang="en-US" sz="2600" dirty="0"/>
              <a:t>Upon boot will exit the simulation.</a:t>
            </a:r>
          </a:p>
          <a:p>
            <a:endParaRPr lang="en-US" sz="2600" dirty="0"/>
          </a:p>
          <a:p>
            <a:r>
              <a:rPr lang="en-US" sz="2600" dirty="0">
                <a:hlinkClick r:id="rId4"/>
              </a:rPr>
              <a:t>https://resources.gem5.org/resources/x86-ubuntu-18.04-boot?version=2.0.0</a:t>
            </a:r>
            <a:endParaRPr lang="en-US" sz="2600" dirty="0"/>
          </a:p>
        </p:txBody>
      </p:sp>
    </p:spTree>
    <p:extLst>
      <p:ext uri="{BB962C8B-B14F-4D97-AF65-F5344CB8AC3E}">
        <p14:creationId xmlns:p14="http://schemas.microsoft.com/office/powerpoint/2010/main" val="1685567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423B9-80D5-008F-8CA3-14651880789E}"/>
            </a:ext>
          </a:extLst>
        </p:cNvPr>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D6F0305A-2901-46F4-8F9A-E15E1E330D51}"/>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6" name="Slide Number Placeholder 5">
            <a:extLst>
              <a:ext uri="{FF2B5EF4-FFF2-40B4-BE49-F238E27FC236}">
                <a16:creationId xmlns:a16="http://schemas.microsoft.com/office/drawing/2014/main" id="{8ED25BF6-C221-E4F7-7FD9-1C912E78A205}"/>
              </a:ext>
            </a:extLst>
          </p:cNvPr>
          <p:cNvSpPr>
            <a:spLocks noGrp="1"/>
          </p:cNvSpPr>
          <p:nvPr>
            <p:ph type="sldNum" sz="quarter" idx="12"/>
          </p:nvPr>
        </p:nvSpPr>
        <p:spPr/>
        <p:txBody>
          <a:bodyPr/>
          <a:lstStyle/>
          <a:p>
            <a:fld id="{FF2BD96E-3838-45D2-9031-D3AF67C920A5}" type="slidenum">
              <a:rPr lang="en-US" smtClean="0"/>
              <a:t>23</a:t>
            </a:fld>
            <a:endParaRPr lang="en-US"/>
          </a:p>
        </p:txBody>
      </p:sp>
      <p:sp>
        <p:nvSpPr>
          <p:cNvPr id="2" name="Title 4">
            <a:extLst>
              <a:ext uri="{FF2B5EF4-FFF2-40B4-BE49-F238E27FC236}">
                <a16:creationId xmlns:a16="http://schemas.microsoft.com/office/drawing/2014/main" id="{0E33AED1-4A7E-450B-D75F-D18B1FCD5390}"/>
              </a:ext>
            </a:extLst>
          </p:cNvPr>
          <p:cNvSpPr>
            <a:spLocks noGrp="1"/>
          </p:cNvSpPr>
          <p:nvPr>
            <p:ph type="title"/>
          </p:nvPr>
        </p:nvSpPr>
        <p:spPr>
          <a:xfrm>
            <a:off x="989400" y="395289"/>
            <a:ext cx="10213200" cy="659152"/>
          </a:xfrm>
        </p:spPr>
        <p:txBody>
          <a:bodyPr>
            <a:normAutofit fontScale="90000"/>
          </a:bodyPr>
          <a:lstStyle/>
          <a:p>
            <a:r>
              <a:rPr lang="en-US" dirty="0"/>
              <a:t>The gem5 Resources Web portal</a:t>
            </a:r>
          </a:p>
        </p:txBody>
      </p:sp>
      <p:pic>
        <p:nvPicPr>
          <p:cNvPr id="7" name="Picture 6">
            <a:extLst>
              <a:ext uri="{FF2B5EF4-FFF2-40B4-BE49-F238E27FC236}">
                <a16:creationId xmlns:a16="http://schemas.microsoft.com/office/drawing/2014/main" id="{A6590C36-8F04-BBCA-E733-6412B0CB02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2345688"/>
            <a:ext cx="7772400" cy="3493801"/>
          </a:xfrm>
          <a:prstGeom prst="rect">
            <a:avLst/>
          </a:prstGeom>
        </p:spPr>
      </p:pic>
      <p:sp>
        <p:nvSpPr>
          <p:cNvPr id="10" name="TextBox 9">
            <a:extLst>
              <a:ext uri="{FF2B5EF4-FFF2-40B4-BE49-F238E27FC236}">
                <a16:creationId xmlns:a16="http://schemas.microsoft.com/office/drawing/2014/main" id="{A1DADA3C-0B34-E97E-29DD-0EAC427E44B6}"/>
              </a:ext>
            </a:extLst>
          </p:cNvPr>
          <p:cNvSpPr txBox="1"/>
          <p:nvPr/>
        </p:nvSpPr>
        <p:spPr>
          <a:xfrm>
            <a:off x="1170514" y="1287327"/>
            <a:ext cx="9850972" cy="1292662"/>
          </a:xfrm>
          <a:prstGeom prst="rect">
            <a:avLst/>
          </a:prstGeom>
          <a:noFill/>
        </p:spPr>
        <p:txBody>
          <a:bodyPr wrap="square" rtlCol="0">
            <a:spAutoFit/>
          </a:bodyPr>
          <a:lstStyle/>
          <a:p>
            <a:pPr algn="ctr"/>
            <a:r>
              <a:rPr lang="en-US" sz="2600" dirty="0">
                <a:hlinkClick r:id="rId4"/>
              </a:rPr>
              <a:t>https://resources.gem5.org/resources/x86-ubuntu-18.04-boot?version=2.0.0</a:t>
            </a:r>
            <a:endParaRPr lang="en-US" sz="2600" dirty="0"/>
          </a:p>
          <a:p>
            <a:endParaRPr lang="en-US" sz="2600" dirty="0"/>
          </a:p>
        </p:txBody>
      </p:sp>
    </p:spTree>
    <p:extLst>
      <p:ext uri="{BB962C8B-B14F-4D97-AF65-F5344CB8AC3E}">
        <p14:creationId xmlns:p14="http://schemas.microsoft.com/office/powerpoint/2010/main" val="1516065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24</a:t>
            </a:fld>
            <a:endParaRPr lang="en-US"/>
          </a:p>
        </p:txBody>
      </p:sp>
      <p:sp>
        <p:nvSpPr>
          <p:cNvPr id="8" name="Title 4">
            <a:extLst>
              <a:ext uri="{FF2B5EF4-FFF2-40B4-BE49-F238E27FC236}">
                <a16:creationId xmlns:a16="http://schemas.microsoft.com/office/drawing/2014/main" id="{7C15522E-8057-A9B0-B8D3-BC5BC08F2E6C}"/>
              </a:ext>
            </a:extLst>
          </p:cNvPr>
          <p:cNvSpPr>
            <a:spLocks noGrp="1"/>
          </p:cNvSpPr>
          <p:nvPr>
            <p:ph type="title"/>
          </p:nvPr>
        </p:nvSpPr>
        <p:spPr>
          <a:xfrm>
            <a:off x="983154" y="652229"/>
            <a:ext cx="10213200" cy="659152"/>
          </a:xfrm>
        </p:spPr>
        <p:txBody>
          <a:bodyPr>
            <a:normAutofit fontScale="90000"/>
          </a:bodyPr>
          <a:lstStyle/>
          <a:p>
            <a:r>
              <a:rPr lang="en-US" dirty="0"/>
              <a:t>Back to the configuration: Put the board in the simulator</a:t>
            </a:r>
          </a:p>
        </p:txBody>
      </p:sp>
      <p:sp>
        <p:nvSpPr>
          <p:cNvPr id="13" name="TextBox 12">
            <a:extLst>
              <a:ext uri="{FF2B5EF4-FFF2-40B4-BE49-F238E27FC236}">
                <a16:creationId xmlns:a16="http://schemas.microsoft.com/office/drawing/2014/main" id="{C9E95668-4251-9478-335A-200DF85280D6}"/>
              </a:ext>
            </a:extLst>
          </p:cNvPr>
          <p:cNvSpPr txBox="1"/>
          <p:nvPr/>
        </p:nvSpPr>
        <p:spPr>
          <a:xfrm>
            <a:off x="1532041" y="3659798"/>
            <a:ext cx="9115425" cy="1292662"/>
          </a:xfrm>
          <a:prstGeom prst="rect">
            <a:avLst/>
          </a:prstGeom>
          <a:noFill/>
        </p:spPr>
        <p:txBody>
          <a:bodyPr wrap="square" rtlCol="0">
            <a:spAutoFit/>
          </a:bodyPr>
          <a:lstStyle/>
          <a:p>
            <a:pPr algn="ctr"/>
            <a:r>
              <a:rPr lang="en-US" sz="2600" dirty="0"/>
              <a:t>Note: We’re setting “</a:t>
            </a:r>
            <a:r>
              <a:rPr lang="en-US" sz="2600" dirty="0" err="1"/>
              <a:t>max_ticks</a:t>
            </a:r>
            <a:r>
              <a:rPr lang="en-US" sz="2600" dirty="0"/>
              <a:t>” here to stop the simulation after 10 billion simulation ticks. This is just so our simulation stops in a reasonable time `</a:t>
            </a:r>
            <a:r>
              <a:rPr lang="en-US" sz="2600" dirty="0" err="1"/>
              <a:t>simuator.run</a:t>
            </a:r>
            <a:r>
              <a:rPr lang="en-US" sz="2600" dirty="0"/>
              <a:t>()` will have it run to completion. </a:t>
            </a:r>
          </a:p>
        </p:txBody>
      </p:sp>
      <p:pic>
        <p:nvPicPr>
          <p:cNvPr id="3" name="Picture 2">
            <a:extLst>
              <a:ext uri="{FF2B5EF4-FFF2-40B4-BE49-F238E27FC236}">
                <a16:creationId xmlns:a16="http://schemas.microsoft.com/office/drawing/2014/main" id="{6F65AB14-2A0E-3859-8506-B76182950E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279" y="2153069"/>
            <a:ext cx="7945442" cy="659151"/>
          </a:xfrm>
          <a:prstGeom prst="rect">
            <a:avLst/>
          </a:prstGeom>
        </p:spPr>
      </p:pic>
    </p:spTree>
    <p:extLst>
      <p:ext uri="{BB962C8B-B14F-4D97-AF65-F5344CB8AC3E}">
        <p14:creationId xmlns:p14="http://schemas.microsoft.com/office/powerpoint/2010/main" val="3698622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25</a:t>
            </a:fld>
            <a:endParaRPr lang="en-US"/>
          </a:p>
        </p:txBody>
      </p:sp>
      <p:sp>
        <p:nvSpPr>
          <p:cNvPr id="3" name="Title 4">
            <a:extLst>
              <a:ext uri="{FF2B5EF4-FFF2-40B4-BE49-F238E27FC236}">
                <a16:creationId xmlns:a16="http://schemas.microsoft.com/office/drawing/2014/main" id="{C8444395-E389-4E7C-25B4-B3CBD1AC603E}"/>
              </a:ext>
            </a:extLst>
          </p:cNvPr>
          <p:cNvSpPr>
            <a:spLocks noGrp="1"/>
          </p:cNvSpPr>
          <p:nvPr>
            <p:ph type="title"/>
          </p:nvPr>
        </p:nvSpPr>
        <p:spPr>
          <a:xfrm>
            <a:off x="989400" y="395289"/>
            <a:ext cx="10213200" cy="659152"/>
          </a:xfrm>
        </p:spPr>
        <p:txBody>
          <a:bodyPr>
            <a:normAutofit fontScale="90000"/>
          </a:bodyPr>
          <a:lstStyle/>
          <a:p>
            <a:r>
              <a:rPr lang="en-US" dirty="0"/>
              <a:t>There! We’re done!</a:t>
            </a:r>
          </a:p>
        </p:txBody>
      </p:sp>
      <p:sp>
        <p:nvSpPr>
          <p:cNvPr id="5" name="TextBox 4">
            <a:extLst>
              <a:ext uri="{FF2B5EF4-FFF2-40B4-BE49-F238E27FC236}">
                <a16:creationId xmlns:a16="http://schemas.microsoft.com/office/drawing/2014/main" id="{B537D9D7-A2E2-8948-9BF4-F1C9F6A45BED}"/>
              </a:ext>
            </a:extLst>
          </p:cNvPr>
          <p:cNvSpPr txBox="1"/>
          <p:nvPr/>
        </p:nvSpPr>
        <p:spPr>
          <a:xfrm>
            <a:off x="989400" y="5572726"/>
            <a:ext cx="10236264" cy="461665"/>
          </a:xfrm>
          <a:prstGeom prst="rect">
            <a:avLst/>
          </a:prstGeom>
          <a:noFill/>
        </p:spPr>
        <p:txBody>
          <a:bodyPr wrap="none" rtlCol="0">
            <a:spAutoFit/>
          </a:bodyPr>
          <a:lstStyle/>
          <a:p>
            <a:r>
              <a:rPr lang="en-US" sz="2400" dirty="0"/>
              <a:t>The completed configuration can be found in “materials-completed/01-basic.py”</a:t>
            </a:r>
          </a:p>
        </p:txBody>
      </p:sp>
      <p:pic>
        <p:nvPicPr>
          <p:cNvPr id="7" name="Picture 6" descr="A screenshot of a computer program&#10;&#10;Description automatically generated">
            <a:extLst>
              <a:ext uri="{FF2B5EF4-FFF2-40B4-BE49-F238E27FC236}">
                <a16:creationId xmlns:a16="http://schemas.microsoft.com/office/drawing/2014/main" id="{FFA98BCA-EE8A-3153-A1C2-5D32C63E93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1524000"/>
            <a:ext cx="7315200" cy="3810000"/>
          </a:xfrm>
          <a:prstGeom prst="rect">
            <a:avLst/>
          </a:prstGeom>
        </p:spPr>
      </p:pic>
    </p:spTree>
    <p:extLst>
      <p:ext uri="{BB962C8B-B14F-4D97-AF65-F5344CB8AC3E}">
        <p14:creationId xmlns:p14="http://schemas.microsoft.com/office/powerpoint/2010/main" val="1149387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CC1AE-7AD9-C0D2-5C6C-74F7BE9DE80D}"/>
            </a:ext>
          </a:extLst>
        </p:cNvPr>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292F3105-2A74-52D4-C0AD-B481672DCADA}"/>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6" name="Slide Number Placeholder 5">
            <a:extLst>
              <a:ext uri="{FF2B5EF4-FFF2-40B4-BE49-F238E27FC236}">
                <a16:creationId xmlns:a16="http://schemas.microsoft.com/office/drawing/2014/main" id="{9F750104-F19A-AD6F-77A7-23282E22648A}"/>
              </a:ext>
            </a:extLst>
          </p:cNvPr>
          <p:cNvSpPr>
            <a:spLocks noGrp="1"/>
          </p:cNvSpPr>
          <p:nvPr>
            <p:ph type="sldNum" sz="quarter" idx="12"/>
          </p:nvPr>
        </p:nvSpPr>
        <p:spPr/>
        <p:txBody>
          <a:bodyPr/>
          <a:lstStyle/>
          <a:p>
            <a:fld id="{FF2BD96E-3838-45D2-9031-D3AF67C920A5}" type="slidenum">
              <a:rPr lang="en-US" smtClean="0"/>
              <a:t>26</a:t>
            </a:fld>
            <a:endParaRPr lang="en-US"/>
          </a:p>
        </p:txBody>
      </p:sp>
      <p:sp>
        <p:nvSpPr>
          <p:cNvPr id="3" name="Title 4">
            <a:extLst>
              <a:ext uri="{FF2B5EF4-FFF2-40B4-BE49-F238E27FC236}">
                <a16:creationId xmlns:a16="http://schemas.microsoft.com/office/drawing/2014/main" id="{56B8BDDF-74D3-0CD3-A034-285BE100F33F}"/>
              </a:ext>
            </a:extLst>
          </p:cNvPr>
          <p:cNvSpPr>
            <a:spLocks noGrp="1"/>
          </p:cNvSpPr>
          <p:nvPr>
            <p:ph type="title"/>
          </p:nvPr>
        </p:nvSpPr>
        <p:spPr>
          <a:xfrm>
            <a:off x="989400" y="395289"/>
            <a:ext cx="10213200" cy="659152"/>
          </a:xfrm>
        </p:spPr>
        <p:txBody>
          <a:bodyPr>
            <a:normAutofit fontScale="90000"/>
          </a:bodyPr>
          <a:lstStyle/>
          <a:p>
            <a:r>
              <a:rPr lang="en-US" dirty="0"/>
              <a:t>Run the simulation</a:t>
            </a:r>
          </a:p>
        </p:txBody>
      </p:sp>
      <p:sp>
        <p:nvSpPr>
          <p:cNvPr id="7" name="Rectangle: Rounded Corners 6">
            <a:extLst>
              <a:ext uri="{FF2B5EF4-FFF2-40B4-BE49-F238E27FC236}">
                <a16:creationId xmlns:a16="http://schemas.microsoft.com/office/drawing/2014/main" id="{46640E24-8CCB-0C6F-D331-706BB259945D}"/>
              </a:ext>
            </a:extLst>
          </p:cNvPr>
          <p:cNvSpPr/>
          <p:nvPr/>
        </p:nvSpPr>
        <p:spPr>
          <a:xfrm>
            <a:off x="559624" y="1517995"/>
            <a:ext cx="11072751" cy="934028"/>
          </a:xfrm>
          <a:prstGeom prst="roundRect">
            <a:avLst/>
          </a:prstGeom>
          <a:solidFill>
            <a:schemeClr val="tx1"/>
          </a:solidFill>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nSpc>
                <a:spcPct val="150000"/>
              </a:lnSpc>
            </a:pPr>
            <a:r>
              <a:rPr lang="en-US" sz="2800" dirty="0">
                <a:latin typeface="Consolas" panose="020B0609020204030204" pitchFamily="49" charset="0"/>
              </a:rPr>
              <a:t>&gt; ./build/ALL/gem5.opt materials/01-basic.py</a:t>
            </a:r>
            <a:endParaRPr lang="en-US" sz="2800" b="1" dirty="0">
              <a:latin typeface="Consolas" panose="020B0609020204030204" pitchFamily="49" charset="0"/>
            </a:endParaRPr>
          </a:p>
        </p:txBody>
      </p:sp>
      <p:pic>
        <p:nvPicPr>
          <p:cNvPr id="5" name="Picture 4" descr="A screenshot of a computer&#10;&#10;Description automatically generated">
            <a:extLst>
              <a:ext uri="{FF2B5EF4-FFF2-40B4-BE49-F238E27FC236}">
                <a16:creationId xmlns:a16="http://schemas.microsoft.com/office/drawing/2014/main" id="{654A05A3-59AD-D847-5B38-25593CF891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1271" y="2792463"/>
            <a:ext cx="7163811" cy="3096223"/>
          </a:xfrm>
          <a:prstGeom prst="rect">
            <a:avLst/>
          </a:prstGeom>
        </p:spPr>
      </p:pic>
    </p:spTree>
    <p:extLst>
      <p:ext uri="{BB962C8B-B14F-4D97-AF65-F5344CB8AC3E}">
        <p14:creationId xmlns:p14="http://schemas.microsoft.com/office/powerpoint/2010/main" val="41931319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4DEF1-F84E-F094-E654-BEF376817534}"/>
            </a:ext>
          </a:extLst>
        </p:cNvPr>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6491FC81-8A17-7CC4-1DF5-FE20D69C70EF}"/>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6" name="Slide Number Placeholder 5">
            <a:extLst>
              <a:ext uri="{FF2B5EF4-FFF2-40B4-BE49-F238E27FC236}">
                <a16:creationId xmlns:a16="http://schemas.microsoft.com/office/drawing/2014/main" id="{0F4903CC-1F8A-DA9B-667D-C27174961CBC}"/>
              </a:ext>
            </a:extLst>
          </p:cNvPr>
          <p:cNvSpPr>
            <a:spLocks noGrp="1"/>
          </p:cNvSpPr>
          <p:nvPr>
            <p:ph type="sldNum" sz="quarter" idx="12"/>
          </p:nvPr>
        </p:nvSpPr>
        <p:spPr/>
        <p:txBody>
          <a:bodyPr/>
          <a:lstStyle/>
          <a:p>
            <a:fld id="{FF2BD96E-3838-45D2-9031-D3AF67C920A5}" type="slidenum">
              <a:rPr lang="en-US" smtClean="0"/>
              <a:t>27</a:t>
            </a:fld>
            <a:endParaRPr lang="en-US"/>
          </a:p>
        </p:txBody>
      </p:sp>
      <p:sp>
        <p:nvSpPr>
          <p:cNvPr id="3" name="Title 4">
            <a:extLst>
              <a:ext uri="{FF2B5EF4-FFF2-40B4-BE49-F238E27FC236}">
                <a16:creationId xmlns:a16="http://schemas.microsoft.com/office/drawing/2014/main" id="{46566EF6-9959-69B6-1E24-E5D6684A7775}"/>
              </a:ext>
            </a:extLst>
          </p:cNvPr>
          <p:cNvSpPr>
            <a:spLocks noGrp="1"/>
          </p:cNvSpPr>
          <p:nvPr>
            <p:ph type="title"/>
          </p:nvPr>
        </p:nvSpPr>
        <p:spPr>
          <a:xfrm>
            <a:off x="989400" y="395289"/>
            <a:ext cx="10213200" cy="659152"/>
          </a:xfrm>
        </p:spPr>
        <p:txBody>
          <a:bodyPr>
            <a:normAutofit fontScale="90000"/>
          </a:bodyPr>
          <a:lstStyle/>
          <a:p>
            <a:r>
              <a:rPr lang="en-US" dirty="0"/>
              <a:t>Let’s check other outputs here…</a:t>
            </a:r>
          </a:p>
        </p:txBody>
      </p:sp>
      <p:sp>
        <p:nvSpPr>
          <p:cNvPr id="5" name="TextBox 4">
            <a:extLst>
              <a:ext uri="{FF2B5EF4-FFF2-40B4-BE49-F238E27FC236}">
                <a16:creationId xmlns:a16="http://schemas.microsoft.com/office/drawing/2014/main" id="{A1BD0762-F71A-5F9D-1996-97ED50442E8E}"/>
              </a:ext>
            </a:extLst>
          </p:cNvPr>
          <p:cNvSpPr txBox="1"/>
          <p:nvPr/>
        </p:nvSpPr>
        <p:spPr>
          <a:xfrm>
            <a:off x="298203" y="2488046"/>
            <a:ext cx="4124485" cy="830997"/>
          </a:xfrm>
          <a:prstGeom prst="rect">
            <a:avLst/>
          </a:prstGeom>
          <a:noFill/>
        </p:spPr>
        <p:txBody>
          <a:bodyPr wrap="square" rtlCol="0">
            <a:spAutoFit/>
          </a:bodyPr>
          <a:lstStyle/>
          <a:p>
            <a:r>
              <a:rPr lang="en-US" sz="2400" dirty="0"/>
              <a:t>- m5out/</a:t>
            </a:r>
          </a:p>
          <a:p>
            <a:r>
              <a:rPr lang="en-US" sz="2400" dirty="0"/>
              <a:t>----- board.pc.com_1.device</a:t>
            </a:r>
          </a:p>
        </p:txBody>
      </p:sp>
      <p:pic>
        <p:nvPicPr>
          <p:cNvPr id="8" name="Picture 7" descr="A screenshot of a computer&#10;&#10;Description automatically generated">
            <a:extLst>
              <a:ext uri="{FF2B5EF4-FFF2-40B4-BE49-F238E27FC236}">
                <a16:creationId xmlns:a16="http://schemas.microsoft.com/office/drawing/2014/main" id="{7546DC42-04D6-7E9A-4C01-CB8B6F8B0E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4485" y="1772747"/>
            <a:ext cx="7769312" cy="3626233"/>
          </a:xfrm>
          <a:prstGeom prst="rect">
            <a:avLst/>
          </a:prstGeom>
        </p:spPr>
      </p:pic>
      <p:sp>
        <p:nvSpPr>
          <p:cNvPr id="9" name="TextBox 8">
            <a:extLst>
              <a:ext uri="{FF2B5EF4-FFF2-40B4-BE49-F238E27FC236}">
                <a16:creationId xmlns:a16="http://schemas.microsoft.com/office/drawing/2014/main" id="{CB4ED6D4-4EE7-4D3F-358E-05FF0036EE3E}"/>
              </a:ext>
            </a:extLst>
          </p:cNvPr>
          <p:cNvSpPr txBox="1"/>
          <p:nvPr/>
        </p:nvSpPr>
        <p:spPr>
          <a:xfrm>
            <a:off x="746513" y="4752649"/>
            <a:ext cx="2925375" cy="1292662"/>
          </a:xfrm>
          <a:prstGeom prst="rect">
            <a:avLst/>
          </a:prstGeom>
          <a:noFill/>
        </p:spPr>
        <p:txBody>
          <a:bodyPr wrap="square" rtlCol="0">
            <a:spAutoFit/>
          </a:bodyPr>
          <a:lstStyle/>
          <a:p>
            <a:r>
              <a:rPr lang="en-US" sz="2600" dirty="0"/>
              <a:t>The terminal output of the simulated system.</a:t>
            </a:r>
          </a:p>
        </p:txBody>
      </p:sp>
    </p:spTree>
    <p:extLst>
      <p:ext uri="{BB962C8B-B14F-4D97-AF65-F5344CB8AC3E}">
        <p14:creationId xmlns:p14="http://schemas.microsoft.com/office/powerpoint/2010/main" val="2897457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B7978-3D7A-20D7-5C26-46E20C06E8F3}"/>
            </a:ext>
          </a:extLst>
        </p:cNvPr>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BDBCB769-3D84-1293-E81E-B3BC34DF1F81}"/>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6" name="Slide Number Placeholder 5">
            <a:extLst>
              <a:ext uri="{FF2B5EF4-FFF2-40B4-BE49-F238E27FC236}">
                <a16:creationId xmlns:a16="http://schemas.microsoft.com/office/drawing/2014/main" id="{66A5850A-F45B-FDA6-CC87-CDD815AB565A}"/>
              </a:ext>
            </a:extLst>
          </p:cNvPr>
          <p:cNvSpPr>
            <a:spLocks noGrp="1"/>
          </p:cNvSpPr>
          <p:nvPr>
            <p:ph type="sldNum" sz="quarter" idx="12"/>
          </p:nvPr>
        </p:nvSpPr>
        <p:spPr/>
        <p:txBody>
          <a:bodyPr/>
          <a:lstStyle/>
          <a:p>
            <a:fld id="{FF2BD96E-3838-45D2-9031-D3AF67C920A5}" type="slidenum">
              <a:rPr lang="en-US" smtClean="0"/>
              <a:t>28</a:t>
            </a:fld>
            <a:endParaRPr lang="en-US"/>
          </a:p>
        </p:txBody>
      </p:sp>
      <p:sp>
        <p:nvSpPr>
          <p:cNvPr id="3" name="Title 4">
            <a:extLst>
              <a:ext uri="{FF2B5EF4-FFF2-40B4-BE49-F238E27FC236}">
                <a16:creationId xmlns:a16="http://schemas.microsoft.com/office/drawing/2014/main" id="{10A1B58E-1CD9-36F3-03B2-BC50D883B469}"/>
              </a:ext>
            </a:extLst>
          </p:cNvPr>
          <p:cNvSpPr>
            <a:spLocks noGrp="1"/>
          </p:cNvSpPr>
          <p:nvPr>
            <p:ph type="title"/>
          </p:nvPr>
        </p:nvSpPr>
        <p:spPr>
          <a:xfrm>
            <a:off x="989400" y="395289"/>
            <a:ext cx="10213200" cy="659152"/>
          </a:xfrm>
        </p:spPr>
        <p:txBody>
          <a:bodyPr>
            <a:normAutofit fontScale="90000"/>
          </a:bodyPr>
          <a:lstStyle/>
          <a:p>
            <a:r>
              <a:rPr lang="en-US" dirty="0"/>
              <a:t>Let’s check other outputs here…</a:t>
            </a:r>
          </a:p>
        </p:txBody>
      </p:sp>
      <p:sp>
        <p:nvSpPr>
          <p:cNvPr id="5" name="TextBox 4">
            <a:extLst>
              <a:ext uri="{FF2B5EF4-FFF2-40B4-BE49-F238E27FC236}">
                <a16:creationId xmlns:a16="http://schemas.microsoft.com/office/drawing/2014/main" id="{65B54D1C-16E4-AF56-6935-2DE5C7BCADF1}"/>
              </a:ext>
            </a:extLst>
          </p:cNvPr>
          <p:cNvSpPr txBox="1"/>
          <p:nvPr/>
        </p:nvSpPr>
        <p:spPr>
          <a:xfrm>
            <a:off x="199930" y="2105351"/>
            <a:ext cx="3906891" cy="1200329"/>
          </a:xfrm>
          <a:prstGeom prst="rect">
            <a:avLst/>
          </a:prstGeom>
          <a:noFill/>
        </p:spPr>
        <p:txBody>
          <a:bodyPr wrap="square" rtlCol="0">
            <a:spAutoFit/>
          </a:bodyPr>
          <a:lstStyle/>
          <a:p>
            <a:r>
              <a:rPr lang="en-US" sz="2400" dirty="0"/>
              <a:t>- m5out/</a:t>
            </a:r>
          </a:p>
          <a:p>
            <a:r>
              <a:rPr lang="en-US" sz="2400" dirty="0"/>
              <a:t>----- board.pc.com_1.device</a:t>
            </a:r>
          </a:p>
          <a:p>
            <a:r>
              <a:rPr lang="en-US" sz="2400" dirty="0"/>
              <a:t>----- config.{</a:t>
            </a:r>
            <a:r>
              <a:rPr lang="en-US" sz="2400" dirty="0" err="1"/>
              <a:t>ini</a:t>
            </a:r>
            <a:r>
              <a:rPr lang="en-US" sz="2400" dirty="0"/>
              <a:t>/</a:t>
            </a:r>
            <a:r>
              <a:rPr lang="en-US" sz="2400" dirty="0" err="1"/>
              <a:t>json</a:t>
            </a:r>
            <a:r>
              <a:rPr lang="en-US" sz="2400" dirty="0"/>
              <a:t>}</a:t>
            </a:r>
          </a:p>
        </p:txBody>
      </p:sp>
      <p:pic>
        <p:nvPicPr>
          <p:cNvPr id="8" name="Picture 7" descr="A screenshot of a computer code&#10;&#10;Description automatically generated">
            <a:extLst>
              <a:ext uri="{FF2B5EF4-FFF2-40B4-BE49-F238E27FC236}">
                <a16:creationId xmlns:a16="http://schemas.microsoft.com/office/drawing/2014/main" id="{226146F0-8B26-EE99-4E80-70E8FA7632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4688" y="1054441"/>
            <a:ext cx="5321435" cy="4884535"/>
          </a:xfrm>
          <a:prstGeom prst="rect">
            <a:avLst/>
          </a:prstGeom>
        </p:spPr>
      </p:pic>
      <p:pic>
        <p:nvPicPr>
          <p:cNvPr id="7" name="Picture 6" descr="A screen shot of a computer code&#10;&#10;Description automatically generated">
            <a:extLst>
              <a:ext uri="{FF2B5EF4-FFF2-40B4-BE49-F238E27FC236}">
                <a16:creationId xmlns:a16="http://schemas.microsoft.com/office/drawing/2014/main" id="{D6E2F56D-BB6F-7C93-B0A4-2F10E6B730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7313" y="1661888"/>
            <a:ext cx="3907093" cy="4718957"/>
          </a:xfrm>
          <a:prstGeom prst="rect">
            <a:avLst/>
          </a:prstGeom>
        </p:spPr>
      </p:pic>
      <p:sp>
        <p:nvSpPr>
          <p:cNvPr id="9" name="TextBox 8">
            <a:extLst>
              <a:ext uri="{FF2B5EF4-FFF2-40B4-BE49-F238E27FC236}">
                <a16:creationId xmlns:a16="http://schemas.microsoft.com/office/drawing/2014/main" id="{E042A2F3-D0BE-21CE-8E92-AAB98A63FEC7}"/>
              </a:ext>
            </a:extLst>
          </p:cNvPr>
          <p:cNvSpPr txBox="1"/>
          <p:nvPr/>
        </p:nvSpPr>
        <p:spPr>
          <a:xfrm>
            <a:off x="199930" y="4752649"/>
            <a:ext cx="3180084" cy="1692771"/>
          </a:xfrm>
          <a:prstGeom prst="rect">
            <a:avLst/>
          </a:prstGeom>
          <a:noFill/>
        </p:spPr>
        <p:txBody>
          <a:bodyPr wrap="square" rtlCol="0">
            <a:spAutoFit/>
          </a:bodyPr>
          <a:lstStyle/>
          <a:p>
            <a:r>
              <a:rPr lang="en-US" sz="2600" dirty="0"/>
              <a:t>A record of the simulated system in both JSON and INI format.</a:t>
            </a:r>
          </a:p>
        </p:txBody>
      </p:sp>
    </p:spTree>
    <p:extLst>
      <p:ext uri="{BB962C8B-B14F-4D97-AF65-F5344CB8AC3E}">
        <p14:creationId xmlns:p14="http://schemas.microsoft.com/office/powerpoint/2010/main" val="3035538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55A48-6978-C964-D66A-502BFD55F43F}"/>
            </a:ext>
          </a:extLst>
        </p:cNvPr>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EB66F40-FC24-E416-37BB-833CD715C706}"/>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6" name="Slide Number Placeholder 5">
            <a:extLst>
              <a:ext uri="{FF2B5EF4-FFF2-40B4-BE49-F238E27FC236}">
                <a16:creationId xmlns:a16="http://schemas.microsoft.com/office/drawing/2014/main" id="{152A87FC-9E03-4C85-5F04-D9C9E1E113D0}"/>
              </a:ext>
            </a:extLst>
          </p:cNvPr>
          <p:cNvSpPr>
            <a:spLocks noGrp="1"/>
          </p:cNvSpPr>
          <p:nvPr>
            <p:ph type="sldNum" sz="quarter" idx="12"/>
          </p:nvPr>
        </p:nvSpPr>
        <p:spPr/>
        <p:txBody>
          <a:bodyPr/>
          <a:lstStyle/>
          <a:p>
            <a:fld id="{FF2BD96E-3838-45D2-9031-D3AF67C920A5}" type="slidenum">
              <a:rPr lang="en-US" smtClean="0"/>
              <a:t>29</a:t>
            </a:fld>
            <a:endParaRPr lang="en-US"/>
          </a:p>
        </p:txBody>
      </p:sp>
      <p:sp>
        <p:nvSpPr>
          <p:cNvPr id="3" name="Title 4">
            <a:extLst>
              <a:ext uri="{FF2B5EF4-FFF2-40B4-BE49-F238E27FC236}">
                <a16:creationId xmlns:a16="http://schemas.microsoft.com/office/drawing/2014/main" id="{B8BE3B20-0162-5361-407B-8D0308C86374}"/>
              </a:ext>
            </a:extLst>
          </p:cNvPr>
          <p:cNvSpPr>
            <a:spLocks noGrp="1"/>
          </p:cNvSpPr>
          <p:nvPr>
            <p:ph type="title"/>
          </p:nvPr>
        </p:nvSpPr>
        <p:spPr>
          <a:xfrm>
            <a:off x="989400" y="395289"/>
            <a:ext cx="10213200" cy="659152"/>
          </a:xfrm>
        </p:spPr>
        <p:txBody>
          <a:bodyPr>
            <a:normAutofit fontScale="90000"/>
          </a:bodyPr>
          <a:lstStyle/>
          <a:p>
            <a:r>
              <a:rPr lang="en-US" dirty="0"/>
              <a:t>Let’s check other outputs here…</a:t>
            </a:r>
          </a:p>
        </p:txBody>
      </p:sp>
      <p:sp>
        <p:nvSpPr>
          <p:cNvPr id="5" name="TextBox 4">
            <a:extLst>
              <a:ext uri="{FF2B5EF4-FFF2-40B4-BE49-F238E27FC236}">
                <a16:creationId xmlns:a16="http://schemas.microsoft.com/office/drawing/2014/main" id="{099C02D0-1922-A99C-60C0-F37F8BAD0463}"/>
              </a:ext>
            </a:extLst>
          </p:cNvPr>
          <p:cNvSpPr txBox="1"/>
          <p:nvPr/>
        </p:nvSpPr>
        <p:spPr>
          <a:xfrm>
            <a:off x="989400" y="2645228"/>
            <a:ext cx="3937190" cy="1569660"/>
          </a:xfrm>
          <a:prstGeom prst="rect">
            <a:avLst/>
          </a:prstGeom>
          <a:noFill/>
        </p:spPr>
        <p:txBody>
          <a:bodyPr wrap="square" rtlCol="0">
            <a:spAutoFit/>
          </a:bodyPr>
          <a:lstStyle/>
          <a:p>
            <a:r>
              <a:rPr lang="en-US" sz="2400" dirty="0"/>
              <a:t>- m5out/</a:t>
            </a:r>
          </a:p>
          <a:p>
            <a:r>
              <a:rPr lang="en-US" sz="2400" dirty="0"/>
              <a:t>----- board.pc.com_1.device</a:t>
            </a:r>
          </a:p>
          <a:p>
            <a:r>
              <a:rPr lang="en-US" sz="2400" dirty="0"/>
              <a:t>----- config.{</a:t>
            </a:r>
            <a:r>
              <a:rPr lang="en-US" sz="2400" dirty="0" err="1"/>
              <a:t>ini</a:t>
            </a:r>
            <a:r>
              <a:rPr lang="en-US" sz="2400" dirty="0"/>
              <a:t>/</a:t>
            </a:r>
            <a:r>
              <a:rPr lang="en-US" sz="2400" dirty="0" err="1"/>
              <a:t>json</a:t>
            </a:r>
            <a:r>
              <a:rPr lang="en-US" sz="2400" dirty="0"/>
              <a:t>}</a:t>
            </a:r>
          </a:p>
          <a:p>
            <a:r>
              <a:rPr lang="en-US" sz="2400" dirty="0"/>
              <a:t>----- </a:t>
            </a:r>
            <a:r>
              <a:rPr lang="en-US" sz="2400" dirty="0" err="1"/>
              <a:t>stats.txt</a:t>
            </a:r>
            <a:endParaRPr lang="en-US" sz="2400" dirty="0"/>
          </a:p>
        </p:txBody>
      </p:sp>
      <p:pic>
        <p:nvPicPr>
          <p:cNvPr id="10" name="Picture 9" descr="A screenshot of a computer&#10;&#10;Description automatically generated">
            <a:extLst>
              <a:ext uri="{FF2B5EF4-FFF2-40B4-BE49-F238E27FC236}">
                <a16:creationId xmlns:a16="http://schemas.microsoft.com/office/drawing/2014/main" id="{847A4DDE-8CB5-3123-0CD9-170C23D8F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9375" y="2055513"/>
            <a:ext cx="5143500" cy="2832100"/>
          </a:xfrm>
          <a:prstGeom prst="rect">
            <a:avLst/>
          </a:prstGeom>
        </p:spPr>
      </p:pic>
      <p:sp>
        <p:nvSpPr>
          <p:cNvPr id="11" name="TextBox 10">
            <a:extLst>
              <a:ext uri="{FF2B5EF4-FFF2-40B4-BE49-F238E27FC236}">
                <a16:creationId xmlns:a16="http://schemas.microsoft.com/office/drawing/2014/main" id="{999D37EC-83B3-FD68-890C-F3A495DCADC6}"/>
              </a:ext>
            </a:extLst>
          </p:cNvPr>
          <p:cNvSpPr txBox="1"/>
          <p:nvPr/>
        </p:nvSpPr>
        <p:spPr>
          <a:xfrm>
            <a:off x="989400" y="4752649"/>
            <a:ext cx="2390614" cy="892552"/>
          </a:xfrm>
          <a:prstGeom prst="rect">
            <a:avLst/>
          </a:prstGeom>
          <a:noFill/>
        </p:spPr>
        <p:txBody>
          <a:bodyPr wrap="square" rtlCol="0">
            <a:spAutoFit/>
          </a:bodyPr>
          <a:lstStyle/>
          <a:p>
            <a:r>
              <a:rPr lang="en-US" sz="2600" dirty="0"/>
              <a:t>The gem5 statistic output</a:t>
            </a:r>
          </a:p>
        </p:txBody>
      </p:sp>
    </p:spTree>
    <p:extLst>
      <p:ext uri="{BB962C8B-B14F-4D97-AF65-F5344CB8AC3E}">
        <p14:creationId xmlns:p14="http://schemas.microsoft.com/office/powerpoint/2010/main" val="1649382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gem5?</a:t>
            </a:r>
          </a:p>
        </p:txBody>
      </p:sp>
      <p:sp>
        <p:nvSpPr>
          <p:cNvPr id="6" name="Slide Number Placeholder 5"/>
          <p:cNvSpPr>
            <a:spLocks noGrp="1"/>
          </p:cNvSpPr>
          <p:nvPr>
            <p:ph type="sldNum" sz="quarter" idx="12"/>
          </p:nvPr>
        </p:nvSpPr>
        <p:spPr/>
        <p:txBody>
          <a:bodyPr/>
          <a:lstStyle/>
          <a:p>
            <a:fld id="{52FA5E91-C711-4121-AA02-9685B73286BC}" type="slidenum">
              <a:rPr lang="en-US" smtClean="0"/>
              <a:t>3</a:t>
            </a:fld>
            <a:endParaRPr lang="en-US" dirty="0"/>
          </a:p>
        </p:txBody>
      </p:sp>
      <p:sp>
        <p:nvSpPr>
          <p:cNvPr id="5" name="Content Placeholder 4">
            <a:extLst>
              <a:ext uri="{FF2B5EF4-FFF2-40B4-BE49-F238E27FC236}">
                <a16:creationId xmlns:a16="http://schemas.microsoft.com/office/drawing/2014/main" id="{DC428F1A-F980-1A91-6E4E-B38DE1CEB064}"/>
              </a:ext>
            </a:extLst>
          </p:cNvPr>
          <p:cNvSpPr>
            <a:spLocks noGrp="1"/>
          </p:cNvSpPr>
          <p:nvPr>
            <p:ph idx="1"/>
          </p:nvPr>
        </p:nvSpPr>
        <p:spPr>
          <a:xfrm>
            <a:off x="884468" y="1413581"/>
            <a:ext cx="10213200" cy="4584879"/>
          </a:xfrm>
        </p:spPr>
        <p:txBody>
          <a:bodyPr>
            <a:normAutofit lnSpcReduction="10000"/>
          </a:bodyPr>
          <a:lstStyle/>
          <a:p>
            <a:pPr marL="0" indent="0">
              <a:buNone/>
            </a:pPr>
            <a:r>
              <a:rPr lang="en-US" b="0" i="0" u="none" strike="noStrike" dirty="0">
                <a:solidFill>
                  <a:srgbClr val="374151"/>
                </a:solidFill>
                <a:effectLst/>
                <a:latin typeface="+mn-lt"/>
              </a:rPr>
              <a:t>The gem5 architecture simulator provides a platform for evaluating computer systems by modeling the behavior of the underlying hardware. It enables researchers to simulate the performance and behavior of complex computer systems, including the CPU, memory system, and interconnects. This makes it possible to study the performance of different microarchitectural and architectural choices, as well as the effects of different workloads, without having to build and test real systems.</a:t>
            </a:r>
            <a:endParaRPr lang="en-US" dirty="0">
              <a:latin typeface="+mn-lt"/>
            </a:endParaRPr>
          </a:p>
        </p:txBody>
      </p:sp>
      <p:sp>
        <p:nvSpPr>
          <p:cNvPr id="7" name="TextBox 6">
            <a:extLst>
              <a:ext uri="{FF2B5EF4-FFF2-40B4-BE49-F238E27FC236}">
                <a16:creationId xmlns:a16="http://schemas.microsoft.com/office/drawing/2014/main" id="{88527517-D148-A8B7-B4C0-DCFC8CB2F79B}"/>
              </a:ext>
            </a:extLst>
          </p:cNvPr>
          <p:cNvSpPr txBox="1"/>
          <p:nvPr/>
        </p:nvSpPr>
        <p:spPr>
          <a:xfrm>
            <a:off x="8744213" y="5808698"/>
            <a:ext cx="2458387" cy="369332"/>
          </a:xfrm>
          <a:prstGeom prst="rect">
            <a:avLst/>
          </a:prstGeom>
          <a:noFill/>
        </p:spPr>
        <p:txBody>
          <a:bodyPr wrap="square" rtlCol="0">
            <a:spAutoFit/>
          </a:bodyPr>
          <a:lstStyle/>
          <a:p>
            <a:r>
              <a:rPr lang="en-US" i="1" dirty="0"/>
              <a:t>By </a:t>
            </a:r>
            <a:r>
              <a:rPr lang="en-US" i="1" dirty="0" err="1"/>
              <a:t>ChatGPT</a:t>
            </a:r>
            <a:endParaRPr lang="en-US" i="1" dirty="0"/>
          </a:p>
        </p:txBody>
      </p:sp>
      <p:pic>
        <p:nvPicPr>
          <p:cNvPr id="8" name="Picture 7" descr="Logo&#10;&#10;Description automatically generated">
            <a:extLst>
              <a:ext uri="{FF2B5EF4-FFF2-40B4-BE49-F238E27FC236}">
                <a16:creationId xmlns:a16="http://schemas.microsoft.com/office/drawing/2014/main" id="{A830179B-2F77-D2F4-8A24-77B9BF4873F8}"/>
              </a:ext>
            </a:extLst>
          </p:cNvPr>
          <p:cNvPicPr>
            <a:picLocks noGrp="1" noChangeAspect="1"/>
          </p:cNvPicPr>
          <p:nvPr/>
        </p:nvPicPr>
        <p:blipFill>
          <a:blip r:embed="rId3"/>
          <a:stretch>
            <a:fillRect/>
          </a:stretch>
        </p:blipFill>
        <p:spPr>
          <a:xfrm>
            <a:off x="4926590" y="5888686"/>
            <a:ext cx="2338821" cy="934028"/>
          </a:xfrm>
          <a:prstGeom prst="rect">
            <a:avLst/>
          </a:prstGeom>
        </p:spPr>
      </p:pic>
    </p:spTree>
    <p:extLst>
      <p:ext uri="{BB962C8B-B14F-4D97-AF65-F5344CB8AC3E}">
        <p14:creationId xmlns:p14="http://schemas.microsoft.com/office/powerpoint/2010/main" val="148713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30</a:t>
            </a:fld>
            <a:endParaRPr lang="en-US"/>
          </a:p>
        </p:txBody>
      </p:sp>
      <p:sp>
        <p:nvSpPr>
          <p:cNvPr id="3" name="Title 4">
            <a:extLst>
              <a:ext uri="{FF2B5EF4-FFF2-40B4-BE49-F238E27FC236}">
                <a16:creationId xmlns:a16="http://schemas.microsoft.com/office/drawing/2014/main" id="{6662C192-4067-6305-FB64-4E3BA045A41A}"/>
              </a:ext>
            </a:extLst>
          </p:cNvPr>
          <p:cNvSpPr>
            <a:spLocks noGrp="1"/>
          </p:cNvSpPr>
          <p:nvPr>
            <p:ph type="title"/>
          </p:nvPr>
        </p:nvSpPr>
        <p:spPr>
          <a:xfrm>
            <a:off x="989400" y="395289"/>
            <a:ext cx="10213200" cy="659152"/>
          </a:xfrm>
        </p:spPr>
        <p:txBody>
          <a:bodyPr>
            <a:normAutofit fontScale="90000"/>
          </a:bodyPr>
          <a:lstStyle/>
          <a:p>
            <a:r>
              <a:rPr lang="en-US" dirty="0"/>
              <a:t>Wait, did we do?</a:t>
            </a:r>
          </a:p>
        </p:txBody>
      </p:sp>
      <p:sp>
        <p:nvSpPr>
          <p:cNvPr id="2" name="Hexagon 1">
            <a:extLst>
              <a:ext uri="{FF2B5EF4-FFF2-40B4-BE49-F238E27FC236}">
                <a16:creationId xmlns:a16="http://schemas.microsoft.com/office/drawing/2014/main" id="{3FD3FF51-B357-4EB8-EE79-76B876A41EAD}"/>
              </a:ext>
            </a:extLst>
          </p:cNvPr>
          <p:cNvSpPr/>
          <p:nvPr/>
        </p:nvSpPr>
        <p:spPr>
          <a:xfrm>
            <a:off x="2713149" y="3199001"/>
            <a:ext cx="2620174" cy="2203948"/>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Created a simulation using a pre-built board</a:t>
            </a:r>
          </a:p>
        </p:txBody>
      </p:sp>
      <p:sp>
        <p:nvSpPr>
          <p:cNvPr id="5" name="Hexagon 4">
            <a:extLst>
              <a:ext uri="{FF2B5EF4-FFF2-40B4-BE49-F238E27FC236}">
                <a16:creationId xmlns:a16="http://schemas.microsoft.com/office/drawing/2014/main" id="{BB73167F-1DBA-509E-97D3-F0D992D4A457}"/>
              </a:ext>
            </a:extLst>
          </p:cNvPr>
          <p:cNvSpPr/>
          <p:nvPr/>
        </p:nvSpPr>
        <p:spPr>
          <a:xfrm>
            <a:off x="4788719" y="2096040"/>
            <a:ext cx="2620174" cy="2203949"/>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Obtained the workload we needed from gem5 Resources</a:t>
            </a:r>
          </a:p>
        </p:txBody>
      </p:sp>
      <p:sp>
        <p:nvSpPr>
          <p:cNvPr id="10" name="Hexagon 9">
            <a:extLst>
              <a:ext uri="{FF2B5EF4-FFF2-40B4-BE49-F238E27FC236}">
                <a16:creationId xmlns:a16="http://schemas.microsoft.com/office/drawing/2014/main" id="{7AC04D90-A9C9-E14C-06AB-437AD1EFE568}"/>
              </a:ext>
            </a:extLst>
          </p:cNvPr>
          <p:cNvSpPr/>
          <p:nvPr/>
        </p:nvSpPr>
        <p:spPr>
          <a:xfrm>
            <a:off x="650605" y="2096038"/>
            <a:ext cx="2620174" cy="2203949"/>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Learned how to clone gem5 and compiled it</a:t>
            </a:r>
          </a:p>
        </p:txBody>
      </p:sp>
      <p:sp>
        <p:nvSpPr>
          <p:cNvPr id="11" name="Hexagon 10">
            <a:extLst>
              <a:ext uri="{FF2B5EF4-FFF2-40B4-BE49-F238E27FC236}">
                <a16:creationId xmlns:a16="http://schemas.microsoft.com/office/drawing/2014/main" id="{42427114-2DA5-408B-2D46-E2BFC2812FFE}"/>
              </a:ext>
            </a:extLst>
          </p:cNvPr>
          <p:cNvSpPr/>
          <p:nvPr/>
        </p:nvSpPr>
        <p:spPr>
          <a:xfrm>
            <a:off x="6857776" y="3198014"/>
            <a:ext cx="2620174" cy="2203949"/>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Checked the gem5 output files</a:t>
            </a:r>
          </a:p>
        </p:txBody>
      </p:sp>
      <p:sp>
        <p:nvSpPr>
          <p:cNvPr id="7" name="TextBox 6">
            <a:extLst>
              <a:ext uri="{FF2B5EF4-FFF2-40B4-BE49-F238E27FC236}">
                <a16:creationId xmlns:a16="http://schemas.microsoft.com/office/drawing/2014/main" id="{00FB4006-A845-7CA8-23FF-719F99C872B7}"/>
              </a:ext>
            </a:extLst>
          </p:cNvPr>
          <p:cNvSpPr txBox="1"/>
          <p:nvPr/>
        </p:nvSpPr>
        <p:spPr>
          <a:xfrm>
            <a:off x="5692073" y="1240971"/>
            <a:ext cx="669927" cy="369332"/>
          </a:xfrm>
          <a:prstGeom prst="rect">
            <a:avLst/>
          </a:prstGeom>
          <a:noFill/>
        </p:spPr>
        <p:txBody>
          <a:bodyPr wrap="none" rtlCol="0">
            <a:spAutoFit/>
          </a:bodyPr>
          <a:lstStyle/>
          <a:p>
            <a:r>
              <a:rPr lang="en-US" dirty="0"/>
              <a:t>We…</a:t>
            </a:r>
          </a:p>
        </p:txBody>
      </p:sp>
      <p:sp>
        <p:nvSpPr>
          <p:cNvPr id="8" name="Hexagon 7">
            <a:extLst>
              <a:ext uri="{FF2B5EF4-FFF2-40B4-BE49-F238E27FC236}">
                <a16:creationId xmlns:a16="http://schemas.microsoft.com/office/drawing/2014/main" id="{F0E0A37D-6687-28E3-1EEA-C94AA3E449A0}"/>
              </a:ext>
            </a:extLst>
          </p:cNvPr>
          <p:cNvSpPr/>
          <p:nvPr/>
        </p:nvSpPr>
        <p:spPr>
          <a:xfrm>
            <a:off x="8926833" y="2096039"/>
            <a:ext cx="2620174" cy="2203949"/>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Set the max tick for the program execution</a:t>
            </a:r>
          </a:p>
        </p:txBody>
      </p:sp>
    </p:spTree>
    <p:extLst>
      <p:ext uri="{BB962C8B-B14F-4D97-AF65-F5344CB8AC3E}">
        <p14:creationId xmlns:p14="http://schemas.microsoft.com/office/powerpoint/2010/main" val="219973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0" grpId="0" animBg="1"/>
      <p:bldP spid="11"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31</a:t>
            </a:fld>
            <a:endParaRPr lang="en-US"/>
          </a:p>
        </p:txBody>
      </p:sp>
      <p:sp>
        <p:nvSpPr>
          <p:cNvPr id="3" name="Title 4">
            <a:extLst>
              <a:ext uri="{FF2B5EF4-FFF2-40B4-BE49-F238E27FC236}">
                <a16:creationId xmlns:a16="http://schemas.microsoft.com/office/drawing/2014/main" id="{6662C192-4067-6305-FB64-4E3BA045A41A}"/>
              </a:ext>
            </a:extLst>
          </p:cNvPr>
          <p:cNvSpPr>
            <a:spLocks noGrp="1"/>
          </p:cNvSpPr>
          <p:nvPr>
            <p:ph type="title"/>
          </p:nvPr>
        </p:nvSpPr>
        <p:spPr>
          <a:xfrm>
            <a:off x="989400" y="395289"/>
            <a:ext cx="10213200" cy="659152"/>
          </a:xfrm>
        </p:spPr>
        <p:txBody>
          <a:bodyPr>
            <a:normAutofit fontScale="90000"/>
          </a:bodyPr>
          <a:lstStyle/>
          <a:p>
            <a:r>
              <a:rPr lang="en-US" dirty="0"/>
              <a:t>Ok, but how does it all work?</a:t>
            </a:r>
          </a:p>
        </p:txBody>
      </p:sp>
      <p:sp>
        <p:nvSpPr>
          <p:cNvPr id="2" name="TextBox 1">
            <a:extLst>
              <a:ext uri="{FF2B5EF4-FFF2-40B4-BE49-F238E27FC236}">
                <a16:creationId xmlns:a16="http://schemas.microsoft.com/office/drawing/2014/main" id="{E80DCDDA-FB1E-6FC4-803A-5A0ABC38FFAA}"/>
              </a:ext>
            </a:extLst>
          </p:cNvPr>
          <p:cNvSpPr txBox="1"/>
          <p:nvPr/>
        </p:nvSpPr>
        <p:spPr>
          <a:xfrm>
            <a:off x="2039816" y="1890208"/>
            <a:ext cx="4572000" cy="1292662"/>
          </a:xfrm>
          <a:prstGeom prst="rect">
            <a:avLst/>
          </a:prstGeom>
          <a:noFill/>
        </p:spPr>
        <p:txBody>
          <a:bodyPr wrap="square" rtlCol="0">
            <a:spAutoFit/>
          </a:bodyPr>
          <a:lstStyle/>
          <a:p>
            <a:r>
              <a:rPr lang="en-US" sz="2600" dirty="0"/>
              <a:t>Modern systems are very complex, and the design of gem5 simulations reflects this.</a:t>
            </a:r>
          </a:p>
        </p:txBody>
      </p:sp>
      <p:sp>
        <p:nvSpPr>
          <p:cNvPr id="5" name="TextBox 4">
            <a:extLst>
              <a:ext uri="{FF2B5EF4-FFF2-40B4-BE49-F238E27FC236}">
                <a16:creationId xmlns:a16="http://schemas.microsoft.com/office/drawing/2014/main" id="{B02F5A57-96FA-7811-64BD-03CAB58A4E32}"/>
              </a:ext>
            </a:extLst>
          </p:cNvPr>
          <p:cNvSpPr txBox="1"/>
          <p:nvPr/>
        </p:nvSpPr>
        <p:spPr>
          <a:xfrm>
            <a:off x="6290875" y="4044462"/>
            <a:ext cx="4572000" cy="1292662"/>
          </a:xfrm>
          <a:prstGeom prst="rect">
            <a:avLst/>
          </a:prstGeom>
          <a:noFill/>
        </p:spPr>
        <p:txBody>
          <a:bodyPr wrap="square" rtlCol="0">
            <a:spAutoFit/>
          </a:bodyPr>
          <a:lstStyle/>
          <a:p>
            <a:r>
              <a:rPr lang="en-US" sz="2600" dirty="0"/>
              <a:t>However, at its core, the simulator builds on a relatively simple model.</a:t>
            </a:r>
          </a:p>
        </p:txBody>
      </p:sp>
    </p:spTree>
    <p:extLst>
      <p:ext uri="{BB962C8B-B14F-4D97-AF65-F5344CB8AC3E}">
        <p14:creationId xmlns:p14="http://schemas.microsoft.com/office/powerpoint/2010/main" val="406835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A51B3-E4C3-54C1-62F3-5A7BAA6178A1}"/>
              </a:ext>
            </a:extLst>
          </p:cNvPr>
          <p:cNvSpPr>
            <a:spLocks noGrp="1"/>
          </p:cNvSpPr>
          <p:nvPr>
            <p:ph type="title"/>
          </p:nvPr>
        </p:nvSpPr>
        <p:spPr/>
        <p:txBody>
          <a:bodyPr>
            <a:normAutofit fontScale="90000"/>
          </a:bodyPr>
          <a:lstStyle/>
          <a:p>
            <a:r>
              <a:rPr lang="en-US" dirty="0"/>
              <a:t>Nomenclature</a:t>
            </a:r>
          </a:p>
        </p:txBody>
      </p:sp>
      <p:sp>
        <p:nvSpPr>
          <p:cNvPr id="22" name="Content Placeholder 21">
            <a:extLst>
              <a:ext uri="{FF2B5EF4-FFF2-40B4-BE49-F238E27FC236}">
                <a16:creationId xmlns:a16="http://schemas.microsoft.com/office/drawing/2014/main" id="{3A69CF64-5E14-BC7F-A031-6A62036DCD24}"/>
              </a:ext>
            </a:extLst>
          </p:cNvPr>
          <p:cNvSpPr>
            <a:spLocks noGrp="1"/>
          </p:cNvSpPr>
          <p:nvPr>
            <p:ph idx="1"/>
          </p:nvPr>
        </p:nvSpPr>
        <p:spPr>
          <a:xfrm>
            <a:off x="989400" y="1303807"/>
            <a:ext cx="6539109" cy="4584879"/>
          </a:xfrm>
        </p:spPr>
        <p:txBody>
          <a:bodyPr/>
          <a:lstStyle/>
          <a:p>
            <a:pPr marL="0" indent="0">
              <a:buNone/>
            </a:pPr>
            <a:r>
              <a:rPr lang="en-US" b="1" dirty="0"/>
              <a:t>Host:</a:t>
            </a:r>
            <a:r>
              <a:rPr lang="en-US" dirty="0"/>
              <a:t> the actual hardware you’re using</a:t>
            </a:r>
          </a:p>
          <a:p>
            <a:pPr marL="0" indent="0">
              <a:buNone/>
            </a:pPr>
            <a:r>
              <a:rPr lang="en-US" dirty="0"/>
              <a:t>Running things directly on the hardware:</a:t>
            </a:r>
            <a:br>
              <a:rPr lang="en-US" dirty="0"/>
            </a:br>
            <a:r>
              <a:rPr lang="en-US" dirty="0"/>
              <a:t>	</a:t>
            </a:r>
            <a:r>
              <a:rPr lang="en-US" b="1" dirty="0"/>
              <a:t>Native execution</a:t>
            </a:r>
          </a:p>
          <a:p>
            <a:pPr marL="0" indent="0">
              <a:buNone/>
            </a:pPr>
            <a:r>
              <a:rPr lang="en-US" b="1" dirty="0"/>
              <a:t>Guest:</a:t>
            </a:r>
            <a:r>
              <a:rPr lang="en-US" dirty="0"/>
              <a:t> Code running on top of “fake” hardware</a:t>
            </a:r>
            <a:br>
              <a:rPr lang="en-US" dirty="0"/>
            </a:br>
            <a:r>
              <a:rPr lang="en-US" dirty="0"/>
              <a:t>	OS in virtual machine is guest OS</a:t>
            </a:r>
            <a:br>
              <a:rPr lang="en-US" dirty="0"/>
            </a:br>
            <a:r>
              <a:rPr lang="en-US" dirty="0"/>
              <a:t>	Running “on top of” hypervisor</a:t>
            </a:r>
            <a:br>
              <a:rPr lang="en-US" dirty="0"/>
            </a:br>
            <a:r>
              <a:rPr lang="en-US" dirty="0"/>
              <a:t>	Hypervisor is emulating hardware</a:t>
            </a:r>
          </a:p>
        </p:txBody>
      </p:sp>
      <p:sp>
        <p:nvSpPr>
          <p:cNvPr id="4" name="Rectangle 3">
            <a:extLst>
              <a:ext uri="{FF2B5EF4-FFF2-40B4-BE49-F238E27FC236}">
                <a16:creationId xmlns:a16="http://schemas.microsoft.com/office/drawing/2014/main" id="{D5563FC0-B9AD-BA8D-0E32-28C413A1EF4C}"/>
              </a:ext>
            </a:extLst>
          </p:cNvPr>
          <p:cNvSpPr/>
          <p:nvPr/>
        </p:nvSpPr>
        <p:spPr>
          <a:xfrm>
            <a:off x="8283383" y="1279335"/>
            <a:ext cx="924232" cy="5112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Neuzeit"/>
              </a:rPr>
              <a:t>App</a:t>
            </a:r>
          </a:p>
        </p:txBody>
      </p:sp>
      <p:sp>
        <p:nvSpPr>
          <p:cNvPr id="5" name="Rectangle 4">
            <a:extLst>
              <a:ext uri="{FF2B5EF4-FFF2-40B4-BE49-F238E27FC236}">
                <a16:creationId xmlns:a16="http://schemas.microsoft.com/office/drawing/2014/main" id="{D686DEFB-D817-234A-9023-775BA3B5177E}"/>
              </a:ext>
            </a:extLst>
          </p:cNvPr>
          <p:cNvSpPr/>
          <p:nvPr/>
        </p:nvSpPr>
        <p:spPr>
          <a:xfrm>
            <a:off x="9360015" y="1279335"/>
            <a:ext cx="924232" cy="5112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Neuzeit"/>
              </a:rPr>
              <a:t>App</a:t>
            </a:r>
          </a:p>
        </p:txBody>
      </p:sp>
      <p:sp>
        <p:nvSpPr>
          <p:cNvPr id="6" name="Rectangle 5">
            <a:extLst>
              <a:ext uri="{FF2B5EF4-FFF2-40B4-BE49-F238E27FC236}">
                <a16:creationId xmlns:a16="http://schemas.microsoft.com/office/drawing/2014/main" id="{DEBA3C65-4A80-2FB3-04B8-B5A7896C4DB4}"/>
              </a:ext>
            </a:extLst>
          </p:cNvPr>
          <p:cNvSpPr/>
          <p:nvPr/>
        </p:nvSpPr>
        <p:spPr>
          <a:xfrm>
            <a:off x="8283383" y="1938096"/>
            <a:ext cx="2000864" cy="51127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latin typeface="Neuzeit"/>
              </a:rPr>
              <a:t>Operating Sys.</a:t>
            </a:r>
          </a:p>
        </p:txBody>
      </p:sp>
      <p:sp>
        <p:nvSpPr>
          <p:cNvPr id="7" name="Rectangle 6">
            <a:extLst>
              <a:ext uri="{FF2B5EF4-FFF2-40B4-BE49-F238E27FC236}">
                <a16:creationId xmlns:a16="http://schemas.microsoft.com/office/drawing/2014/main" id="{5D9938CA-771C-5AC8-1436-11AA99E5B179}"/>
              </a:ext>
            </a:extLst>
          </p:cNvPr>
          <p:cNvSpPr/>
          <p:nvPr/>
        </p:nvSpPr>
        <p:spPr>
          <a:xfrm>
            <a:off x="8283383" y="2626355"/>
            <a:ext cx="2000864" cy="51127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a:latin typeface="Neuzeit"/>
              </a:rPr>
              <a:t>Hardware</a:t>
            </a:r>
          </a:p>
        </p:txBody>
      </p:sp>
      <p:sp>
        <p:nvSpPr>
          <p:cNvPr id="8" name="TextBox 7">
            <a:extLst>
              <a:ext uri="{FF2B5EF4-FFF2-40B4-BE49-F238E27FC236}">
                <a16:creationId xmlns:a16="http://schemas.microsoft.com/office/drawing/2014/main" id="{06F653ED-9110-B426-A02C-5B805D1760E7}"/>
              </a:ext>
            </a:extLst>
          </p:cNvPr>
          <p:cNvSpPr txBox="1"/>
          <p:nvPr/>
        </p:nvSpPr>
        <p:spPr>
          <a:xfrm>
            <a:off x="10971032" y="1926154"/>
            <a:ext cx="866712" cy="523220"/>
          </a:xfrm>
          <a:prstGeom prst="rect">
            <a:avLst/>
          </a:prstGeom>
          <a:noFill/>
        </p:spPr>
        <p:txBody>
          <a:bodyPr wrap="none" rtlCol="0">
            <a:spAutoFit/>
          </a:bodyPr>
          <a:lstStyle/>
          <a:p>
            <a:r>
              <a:rPr lang="en-US" sz="2800" b="1" dirty="0">
                <a:latin typeface="Neuzeit"/>
              </a:rPr>
              <a:t>Host</a:t>
            </a:r>
          </a:p>
        </p:txBody>
      </p:sp>
      <p:sp>
        <p:nvSpPr>
          <p:cNvPr id="10" name="Freeform: Shape 9">
            <a:extLst>
              <a:ext uri="{FF2B5EF4-FFF2-40B4-BE49-F238E27FC236}">
                <a16:creationId xmlns:a16="http://schemas.microsoft.com/office/drawing/2014/main" id="{559FB490-6E51-F787-2FEC-DBA1C139388E}"/>
              </a:ext>
            </a:extLst>
          </p:cNvPr>
          <p:cNvSpPr/>
          <p:nvPr/>
        </p:nvSpPr>
        <p:spPr>
          <a:xfrm>
            <a:off x="10416983" y="2498535"/>
            <a:ext cx="1002890" cy="393290"/>
          </a:xfrm>
          <a:custGeom>
            <a:avLst/>
            <a:gdLst>
              <a:gd name="connsiteX0" fmla="*/ 1002890 w 1002890"/>
              <a:gd name="connsiteY0" fmla="*/ 0 h 393290"/>
              <a:gd name="connsiteX1" fmla="*/ 727587 w 1002890"/>
              <a:gd name="connsiteY1" fmla="*/ 285136 h 393290"/>
              <a:gd name="connsiteX2" fmla="*/ 0 w 1002890"/>
              <a:gd name="connsiteY2" fmla="*/ 393290 h 393290"/>
            </a:gdLst>
            <a:ahLst/>
            <a:cxnLst>
              <a:cxn ang="0">
                <a:pos x="connsiteX0" y="connsiteY0"/>
              </a:cxn>
              <a:cxn ang="0">
                <a:pos x="connsiteX1" y="connsiteY1"/>
              </a:cxn>
              <a:cxn ang="0">
                <a:pos x="connsiteX2" y="connsiteY2"/>
              </a:cxn>
            </a:cxnLst>
            <a:rect l="l" t="t" r="r" b="b"/>
            <a:pathLst>
              <a:path w="1002890" h="393290">
                <a:moveTo>
                  <a:pt x="1002890" y="0"/>
                </a:moveTo>
                <a:cubicBezTo>
                  <a:pt x="948812" y="109794"/>
                  <a:pt x="894735" y="219588"/>
                  <a:pt x="727587" y="285136"/>
                </a:cubicBezTo>
                <a:cubicBezTo>
                  <a:pt x="560439" y="350684"/>
                  <a:pt x="280219" y="371987"/>
                  <a:pt x="0" y="393290"/>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1E289DF-8102-8606-C09B-A1D2DF0763CC}"/>
              </a:ext>
            </a:extLst>
          </p:cNvPr>
          <p:cNvSpPr/>
          <p:nvPr/>
        </p:nvSpPr>
        <p:spPr>
          <a:xfrm>
            <a:off x="8283383" y="3923070"/>
            <a:ext cx="924232" cy="5112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Neuzeit"/>
              </a:rPr>
              <a:t>App</a:t>
            </a:r>
          </a:p>
        </p:txBody>
      </p:sp>
      <p:sp>
        <p:nvSpPr>
          <p:cNvPr id="12" name="Rectangle 11">
            <a:extLst>
              <a:ext uri="{FF2B5EF4-FFF2-40B4-BE49-F238E27FC236}">
                <a16:creationId xmlns:a16="http://schemas.microsoft.com/office/drawing/2014/main" id="{F797084F-5436-CF2B-8097-22DF86164CF7}"/>
              </a:ext>
            </a:extLst>
          </p:cNvPr>
          <p:cNvSpPr/>
          <p:nvPr/>
        </p:nvSpPr>
        <p:spPr>
          <a:xfrm>
            <a:off x="9360015" y="3923070"/>
            <a:ext cx="924232" cy="5112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Neuzeit"/>
              </a:rPr>
              <a:t>App</a:t>
            </a:r>
          </a:p>
        </p:txBody>
      </p:sp>
      <p:sp>
        <p:nvSpPr>
          <p:cNvPr id="13" name="Rectangle 12">
            <a:extLst>
              <a:ext uri="{FF2B5EF4-FFF2-40B4-BE49-F238E27FC236}">
                <a16:creationId xmlns:a16="http://schemas.microsoft.com/office/drawing/2014/main" id="{CB048E78-372E-4351-C3D9-8A8F3B6B8531}"/>
              </a:ext>
            </a:extLst>
          </p:cNvPr>
          <p:cNvSpPr/>
          <p:nvPr/>
        </p:nvSpPr>
        <p:spPr>
          <a:xfrm>
            <a:off x="8283383" y="4581831"/>
            <a:ext cx="2000864" cy="51127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latin typeface="Neuzeit"/>
              </a:rPr>
              <a:t>Operating Sys.</a:t>
            </a:r>
          </a:p>
        </p:txBody>
      </p:sp>
      <p:sp>
        <p:nvSpPr>
          <p:cNvPr id="14" name="Rectangle 13">
            <a:extLst>
              <a:ext uri="{FF2B5EF4-FFF2-40B4-BE49-F238E27FC236}">
                <a16:creationId xmlns:a16="http://schemas.microsoft.com/office/drawing/2014/main" id="{1C974833-580F-BDD3-A4AD-92C56C47A7BD}"/>
              </a:ext>
            </a:extLst>
          </p:cNvPr>
          <p:cNvSpPr/>
          <p:nvPr/>
        </p:nvSpPr>
        <p:spPr>
          <a:xfrm>
            <a:off x="8283383" y="5840361"/>
            <a:ext cx="2000864" cy="51127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a:latin typeface="Neuzeit"/>
              </a:rPr>
              <a:t>Hardware</a:t>
            </a:r>
          </a:p>
        </p:txBody>
      </p:sp>
      <p:sp>
        <p:nvSpPr>
          <p:cNvPr id="15" name="TextBox 14">
            <a:extLst>
              <a:ext uri="{FF2B5EF4-FFF2-40B4-BE49-F238E27FC236}">
                <a16:creationId xmlns:a16="http://schemas.microsoft.com/office/drawing/2014/main" id="{F5368E41-E669-2B15-12D5-9A23188550F5}"/>
              </a:ext>
            </a:extLst>
          </p:cNvPr>
          <p:cNvSpPr txBox="1"/>
          <p:nvPr/>
        </p:nvSpPr>
        <p:spPr>
          <a:xfrm>
            <a:off x="10971032" y="5198805"/>
            <a:ext cx="866712" cy="523220"/>
          </a:xfrm>
          <a:prstGeom prst="rect">
            <a:avLst/>
          </a:prstGeom>
          <a:noFill/>
        </p:spPr>
        <p:txBody>
          <a:bodyPr wrap="none" rtlCol="0">
            <a:spAutoFit/>
          </a:bodyPr>
          <a:lstStyle/>
          <a:p>
            <a:r>
              <a:rPr lang="en-US" sz="2800" b="1" dirty="0">
                <a:latin typeface="Neuzeit"/>
              </a:rPr>
              <a:t>Host</a:t>
            </a:r>
          </a:p>
        </p:txBody>
      </p:sp>
      <p:sp>
        <p:nvSpPr>
          <p:cNvPr id="16" name="Freeform: Shape 15">
            <a:extLst>
              <a:ext uri="{FF2B5EF4-FFF2-40B4-BE49-F238E27FC236}">
                <a16:creationId xmlns:a16="http://schemas.microsoft.com/office/drawing/2014/main" id="{32ECA559-BA12-9780-AA4A-A3DA3638673B}"/>
              </a:ext>
            </a:extLst>
          </p:cNvPr>
          <p:cNvSpPr/>
          <p:nvPr/>
        </p:nvSpPr>
        <p:spPr>
          <a:xfrm>
            <a:off x="10401498" y="5741690"/>
            <a:ext cx="1002890" cy="393290"/>
          </a:xfrm>
          <a:custGeom>
            <a:avLst/>
            <a:gdLst>
              <a:gd name="connsiteX0" fmla="*/ 1002890 w 1002890"/>
              <a:gd name="connsiteY0" fmla="*/ 0 h 393290"/>
              <a:gd name="connsiteX1" fmla="*/ 727587 w 1002890"/>
              <a:gd name="connsiteY1" fmla="*/ 285136 h 393290"/>
              <a:gd name="connsiteX2" fmla="*/ 0 w 1002890"/>
              <a:gd name="connsiteY2" fmla="*/ 393290 h 393290"/>
            </a:gdLst>
            <a:ahLst/>
            <a:cxnLst>
              <a:cxn ang="0">
                <a:pos x="connsiteX0" y="connsiteY0"/>
              </a:cxn>
              <a:cxn ang="0">
                <a:pos x="connsiteX1" y="connsiteY1"/>
              </a:cxn>
              <a:cxn ang="0">
                <a:pos x="connsiteX2" y="connsiteY2"/>
              </a:cxn>
            </a:cxnLst>
            <a:rect l="l" t="t" r="r" b="b"/>
            <a:pathLst>
              <a:path w="1002890" h="393290">
                <a:moveTo>
                  <a:pt x="1002890" y="0"/>
                </a:moveTo>
                <a:cubicBezTo>
                  <a:pt x="948812" y="109794"/>
                  <a:pt x="894735" y="219588"/>
                  <a:pt x="727587" y="285136"/>
                </a:cubicBezTo>
                <a:cubicBezTo>
                  <a:pt x="560439" y="350684"/>
                  <a:pt x="280219" y="371987"/>
                  <a:pt x="0" y="393290"/>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1F7081A-2749-5881-8797-FFDB896357E4}"/>
              </a:ext>
            </a:extLst>
          </p:cNvPr>
          <p:cNvSpPr txBox="1"/>
          <p:nvPr/>
        </p:nvSpPr>
        <p:spPr>
          <a:xfrm>
            <a:off x="8194222" y="524953"/>
            <a:ext cx="2179186" cy="584775"/>
          </a:xfrm>
          <a:prstGeom prst="rect">
            <a:avLst/>
          </a:prstGeom>
          <a:noFill/>
        </p:spPr>
        <p:txBody>
          <a:bodyPr wrap="none" rtlCol="0">
            <a:spAutoFit/>
          </a:bodyPr>
          <a:lstStyle/>
          <a:p>
            <a:pPr algn="ctr"/>
            <a:r>
              <a:rPr lang="en-US" sz="3200" dirty="0">
                <a:latin typeface="Neuzeit"/>
              </a:rPr>
              <a:t>Your system</a:t>
            </a:r>
          </a:p>
        </p:txBody>
      </p:sp>
      <p:sp>
        <p:nvSpPr>
          <p:cNvPr id="18" name="TextBox 17">
            <a:extLst>
              <a:ext uri="{FF2B5EF4-FFF2-40B4-BE49-F238E27FC236}">
                <a16:creationId xmlns:a16="http://schemas.microsoft.com/office/drawing/2014/main" id="{BDB6A982-0808-9671-40ED-5B72E6EFCCB4}"/>
              </a:ext>
            </a:extLst>
          </p:cNvPr>
          <p:cNvSpPr txBox="1"/>
          <p:nvPr/>
        </p:nvSpPr>
        <p:spPr>
          <a:xfrm>
            <a:off x="7792066" y="3249804"/>
            <a:ext cx="2983510" cy="584775"/>
          </a:xfrm>
          <a:prstGeom prst="rect">
            <a:avLst/>
          </a:prstGeom>
          <a:noFill/>
        </p:spPr>
        <p:txBody>
          <a:bodyPr wrap="none" rtlCol="0">
            <a:spAutoFit/>
          </a:bodyPr>
          <a:lstStyle/>
          <a:p>
            <a:pPr algn="ctr"/>
            <a:r>
              <a:rPr lang="en-US" sz="3200" dirty="0">
                <a:latin typeface="Neuzeit"/>
              </a:rPr>
              <a:t>Virtual machines</a:t>
            </a:r>
          </a:p>
        </p:txBody>
      </p:sp>
      <p:sp>
        <p:nvSpPr>
          <p:cNvPr id="19" name="Rectangle 18">
            <a:extLst>
              <a:ext uri="{FF2B5EF4-FFF2-40B4-BE49-F238E27FC236}">
                <a16:creationId xmlns:a16="http://schemas.microsoft.com/office/drawing/2014/main" id="{CD8E9D04-4190-5D9C-CCDB-AFBABF1834A1}"/>
              </a:ext>
            </a:extLst>
          </p:cNvPr>
          <p:cNvSpPr/>
          <p:nvPr/>
        </p:nvSpPr>
        <p:spPr>
          <a:xfrm>
            <a:off x="8283383" y="5176682"/>
            <a:ext cx="2000864" cy="51127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dirty="0">
                <a:latin typeface="Neuzeit"/>
              </a:rPr>
              <a:t>Hypervisor</a:t>
            </a:r>
          </a:p>
        </p:txBody>
      </p:sp>
      <p:sp>
        <p:nvSpPr>
          <p:cNvPr id="20" name="TextBox 19">
            <a:extLst>
              <a:ext uri="{FF2B5EF4-FFF2-40B4-BE49-F238E27FC236}">
                <a16:creationId xmlns:a16="http://schemas.microsoft.com/office/drawing/2014/main" id="{A7F38904-2695-E395-0082-42758B7102FA}"/>
              </a:ext>
            </a:extLst>
          </p:cNvPr>
          <p:cNvSpPr txBox="1"/>
          <p:nvPr/>
        </p:nvSpPr>
        <p:spPr>
          <a:xfrm>
            <a:off x="11039121" y="3891463"/>
            <a:ext cx="1051057" cy="523220"/>
          </a:xfrm>
          <a:prstGeom prst="rect">
            <a:avLst/>
          </a:prstGeom>
          <a:noFill/>
        </p:spPr>
        <p:txBody>
          <a:bodyPr wrap="none" rtlCol="0">
            <a:spAutoFit/>
          </a:bodyPr>
          <a:lstStyle/>
          <a:p>
            <a:r>
              <a:rPr lang="en-US" sz="2800" b="1" dirty="0">
                <a:latin typeface="Neuzeit"/>
              </a:rPr>
              <a:t>Guest</a:t>
            </a:r>
          </a:p>
        </p:txBody>
      </p:sp>
      <p:sp>
        <p:nvSpPr>
          <p:cNvPr id="21" name="Freeform: Shape 20">
            <a:extLst>
              <a:ext uri="{FF2B5EF4-FFF2-40B4-BE49-F238E27FC236}">
                <a16:creationId xmlns:a16="http://schemas.microsoft.com/office/drawing/2014/main" id="{05CFA0B5-ACD7-FF0C-CC4B-8F9E8E7B3257}"/>
              </a:ext>
            </a:extLst>
          </p:cNvPr>
          <p:cNvSpPr/>
          <p:nvPr/>
        </p:nvSpPr>
        <p:spPr>
          <a:xfrm>
            <a:off x="10469587" y="4434348"/>
            <a:ext cx="1002890" cy="393290"/>
          </a:xfrm>
          <a:custGeom>
            <a:avLst/>
            <a:gdLst>
              <a:gd name="connsiteX0" fmla="*/ 1002890 w 1002890"/>
              <a:gd name="connsiteY0" fmla="*/ 0 h 393290"/>
              <a:gd name="connsiteX1" fmla="*/ 727587 w 1002890"/>
              <a:gd name="connsiteY1" fmla="*/ 285136 h 393290"/>
              <a:gd name="connsiteX2" fmla="*/ 0 w 1002890"/>
              <a:gd name="connsiteY2" fmla="*/ 393290 h 393290"/>
            </a:gdLst>
            <a:ahLst/>
            <a:cxnLst>
              <a:cxn ang="0">
                <a:pos x="connsiteX0" y="connsiteY0"/>
              </a:cxn>
              <a:cxn ang="0">
                <a:pos x="connsiteX1" y="connsiteY1"/>
              </a:cxn>
              <a:cxn ang="0">
                <a:pos x="connsiteX2" y="connsiteY2"/>
              </a:cxn>
            </a:cxnLst>
            <a:rect l="l" t="t" r="r" b="b"/>
            <a:pathLst>
              <a:path w="1002890" h="393290">
                <a:moveTo>
                  <a:pt x="1002890" y="0"/>
                </a:moveTo>
                <a:cubicBezTo>
                  <a:pt x="948812" y="109794"/>
                  <a:pt x="894735" y="219588"/>
                  <a:pt x="727587" y="285136"/>
                </a:cubicBezTo>
                <a:cubicBezTo>
                  <a:pt x="560439" y="350684"/>
                  <a:pt x="280219" y="371987"/>
                  <a:pt x="0" y="393290"/>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88168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A51B3-E4C3-54C1-62F3-5A7BAA6178A1}"/>
              </a:ext>
            </a:extLst>
          </p:cNvPr>
          <p:cNvSpPr>
            <a:spLocks noGrp="1"/>
          </p:cNvSpPr>
          <p:nvPr>
            <p:ph type="title"/>
          </p:nvPr>
        </p:nvSpPr>
        <p:spPr/>
        <p:txBody>
          <a:bodyPr>
            <a:normAutofit fontScale="90000"/>
          </a:bodyPr>
          <a:lstStyle/>
          <a:p>
            <a:r>
              <a:rPr lang="en-US" dirty="0"/>
              <a:t>Nomenclature</a:t>
            </a:r>
          </a:p>
        </p:txBody>
      </p:sp>
      <p:sp>
        <p:nvSpPr>
          <p:cNvPr id="22" name="Content Placeholder 21">
            <a:extLst>
              <a:ext uri="{FF2B5EF4-FFF2-40B4-BE49-F238E27FC236}">
                <a16:creationId xmlns:a16="http://schemas.microsoft.com/office/drawing/2014/main" id="{3A69CF64-5E14-BC7F-A031-6A62036DCD24}"/>
              </a:ext>
            </a:extLst>
          </p:cNvPr>
          <p:cNvSpPr>
            <a:spLocks noGrp="1"/>
          </p:cNvSpPr>
          <p:nvPr>
            <p:ph idx="1"/>
          </p:nvPr>
        </p:nvSpPr>
        <p:spPr>
          <a:xfrm>
            <a:off x="989400" y="1303807"/>
            <a:ext cx="6539109" cy="4584879"/>
          </a:xfrm>
        </p:spPr>
        <p:txBody>
          <a:bodyPr>
            <a:normAutofit fontScale="92500" lnSpcReduction="20000"/>
          </a:bodyPr>
          <a:lstStyle/>
          <a:p>
            <a:pPr marL="0" indent="0">
              <a:buNone/>
            </a:pPr>
            <a:r>
              <a:rPr lang="en-US" b="1" dirty="0"/>
              <a:t>Host:</a:t>
            </a:r>
            <a:r>
              <a:rPr lang="en-US" dirty="0"/>
              <a:t> the actual hardware you’re using</a:t>
            </a:r>
          </a:p>
          <a:p>
            <a:pPr marL="0" indent="0">
              <a:buNone/>
            </a:pPr>
            <a:r>
              <a:rPr lang="en-US" b="1" dirty="0"/>
              <a:t>Simulator</a:t>
            </a:r>
            <a:r>
              <a:rPr lang="en-US" dirty="0"/>
              <a:t>: Runs on the host</a:t>
            </a:r>
            <a:br>
              <a:rPr lang="en-US" dirty="0"/>
            </a:br>
            <a:r>
              <a:rPr lang="en-US" dirty="0"/>
              <a:t>	Exposes hardware to the guest</a:t>
            </a:r>
          </a:p>
          <a:p>
            <a:pPr marL="0" indent="0">
              <a:buNone/>
            </a:pPr>
            <a:r>
              <a:rPr lang="en-US" b="1" dirty="0"/>
              <a:t>Guest:</a:t>
            </a:r>
            <a:r>
              <a:rPr lang="en-US" dirty="0"/>
              <a:t> Code running on </a:t>
            </a:r>
            <a:r>
              <a:rPr lang="en-US" i="1" dirty="0"/>
              <a:t>simulated </a:t>
            </a:r>
            <a:r>
              <a:rPr lang="en-US" dirty="0"/>
              <a:t>hardware</a:t>
            </a:r>
            <a:br>
              <a:rPr lang="en-US" dirty="0"/>
            </a:br>
            <a:r>
              <a:rPr lang="en-US" dirty="0"/>
              <a:t>	OS running on gem5 is guest OS</a:t>
            </a:r>
            <a:br>
              <a:rPr lang="en-US" dirty="0"/>
            </a:br>
            <a:r>
              <a:rPr lang="en-US" dirty="0"/>
              <a:t>	gem5 is simulating hardware</a:t>
            </a:r>
          </a:p>
          <a:p>
            <a:pPr marL="0" indent="0">
              <a:buNone/>
            </a:pPr>
            <a:r>
              <a:rPr lang="en-US" b="1" dirty="0"/>
              <a:t>Simulator’s code: </a:t>
            </a:r>
            <a:r>
              <a:rPr lang="en-US" dirty="0"/>
              <a:t>Runs natively</a:t>
            </a:r>
            <a:br>
              <a:rPr lang="en-US" dirty="0"/>
            </a:br>
            <a:r>
              <a:rPr lang="en-US" dirty="0"/>
              <a:t>	executes/emulates the guest code</a:t>
            </a:r>
          </a:p>
          <a:p>
            <a:pPr marL="0" indent="0">
              <a:buNone/>
            </a:pPr>
            <a:r>
              <a:rPr lang="en-US" b="1" dirty="0"/>
              <a:t>Guest’s code: </a:t>
            </a:r>
            <a:r>
              <a:rPr lang="en-US" dirty="0"/>
              <a:t>(or benchmark, workload, etc.)</a:t>
            </a:r>
            <a:br>
              <a:rPr lang="en-US" dirty="0"/>
            </a:br>
            <a:r>
              <a:rPr lang="en-US" dirty="0"/>
              <a:t>	Runs on gem5, not on the host.</a:t>
            </a:r>
            <a:endParaRPr lang="en-US" b="1" dirty="0"/>
          </a:p>
        </p:txBody>
      </p:sp>
      <p:sp>
        <p:nvSpPr>
          <p:cNvPr id="4" name="Rectangle 3">
            <a:extLst>
              <a:ext uri="{FF2B5EF4-FFF2-40B4-BE49-F238E27FC236}">
                <a16:creationId xmlns:a16="http://schemas.microsoft.com/office/drawing/2014/main" id="{D5563FC0-B9AD-BA8D-0E32-28C413A1EF4C}"/>
              </a:ext>
            </a:extLst>
          </p:cNvPr>
          <p:cNvSpPr/>
          <p:nvPr/>
        </p:nvSpPr>
        <p:spPr>
          <a:xfrm>
            <a:off x="8283383" y="1279335"/>
            <a:ext cx="924232" cy="5112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Neuzeit"/>
              </a:rPr>
              <a:t>App</a:t>
            </a:r>
          </a:p>
        </p:txBody>
      </p:sp>
      <p:sp>
        <p:nvSpPr>
          <p:cNvPr id="5" name="Rectangle 4">
            <a:extLst>
              <a:ext uri="{FF2B5EF4-FFF2-40B4-BE49-F238E27FC236}">
                <a16:creationId xmlns:a16="http://schemas.microsoft.com/office/drawing/2014/main" id="{D686DEFB-D817-234A-9023-775BA3B5177E}"/>
              </a:ext>
            </a:extLst>
          </p:cNvPr>
          <p:cNvSpPr/>
          <p:nvPr/>
        </p:nvSpPr>
        <p:spPr>
          <a:xfrm>
            <a:off x="9360015" y="1279335"/>
            <a:ext cx="924232" cy="5112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Neuzeit"/>
              </a:rPr>
              <a:t>App</a:t>
            </a:r>
          </a:p>
        </p:txBody>
      </p:sp>
      <p:sp>
        <p:nvSpPr>
          <p:cNvPr id="6" name="Rectangle 5">
            <a:extLst>
              <a:ext uri="{FF2B5EF4-FFF2-40B4-BE49-F238E27FC236}">
                <a16:creationId xmlns:a16="http://schemas.microsoft.com/office/drawing/2014/main" id="{DEBA3C65-4A80-2FB3-04B8-B5A7896C4DB4}"/>
              </a:ext>
            </a:extLst>
          </p:cNvPr>
          <p:cNvSpPr/>
          <p:nvPr/>
        </p:nvSpPr>
        <p:spPr>
          <a:xfrm>
            <a:off x="8283383" y="1938096"/>
            <a:ext cx="2000864" cy="51127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latin typeface="Neuzeit"/>
              </a:rPr>
              <a:t>Operating Sys.</a:t>
            </a:r>
          </a:p>
        </p:txBody>
      </p:sp>
      <p:sp>
        <p:nvSpPr>
          <p:cNvPr id="7" name="Rectangle 6">
            <a:extLst>
              <a:ext uri="{FF2B5EF4-FFF2-40B4-BE49-F238E27FC236}">
                <a16:creationId xmlns:a16="http://schemas.microsoft.com/office/drawing/2014/main" id="{5D9938CA-771C-5AC8-1436-11AA99E5B179}"/>
              </a:ext>
            </a:extLst>
          </p:cNvPr>
          <p:cNvSpPr/>
          <p:nvPr/>
        </p:nvSpPr>
        <p:spPr>
          <a:xfrm>
            <a:off x="8283383" y="2626355"/>
            <a:ext cx="2000864" cy="51127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a:latin typeface="Neuzeit"/>
              </a:rPr>
              <a:t>Hardware</a:t>
            </a:r>
          </a:p>
        </p:txBody>
      </p:sp>
      <p:sp>
        <p:nvSpPr>
          <p:cNvPr id="8" name="TextBox 7">
            <a:extLst>
              <a:ext uri="{FF2B5EF4-FFF2-40B4-BE49-F238E27FC236}">
                <a16:creationId xmlns:a16="http://schemas.microsoft.com/office/drawing/2014/main" id="{06F653ED-9110-B426-A02C-5B805D1760E7}"/>
              </a:ext>
            </a:extLst>
          </p:cNvPr>
          <p:cNvSpPr txBox="1"/>
          <p:nvPr/>
        </p:nvSpPr>
        <p:spPr>
          <a:xfrm>
            <a:off x="10971032" y="1926154"/>
            <a:ext cx="866712" cy="523220"/>
          </a:xfrm>
          <a:prstGeom prst="rect">
            <a:avLst/>
          </a:prstGeom>
          <a:noFill/>
        </p:spPr>
        <p:txBody>
          <a:bodyPr wrap="none" rtlCol="0">
            <a:spAutoFit/>
          </a:bodyPr>
          <a:lstStyle/>
          <a:p>
            <a:r>
              <a:rPr lang="en-US" sz="2800" b="1" dirty="0">
                <a:latin typeface="Neuzeit"/>
              </a:rPr>
              <a:t>Host</a:t>
            </a:r>
          </a:p>
        </p:txBody>
      </p:sp>
      <p:sp>
        <p:nvSpPr>
          <p:cNvPr id="10" name="Freeform: Shape 9">
            <a:extLst>
              <a:ext uri="{FF2B5EF4-FFF2-40B4-BE49-F238E27FC236}">
                <a16:creationId xmlns:a16="http://schemas.microsoft.com/office/drawing/2014/main" id="{559FB490-6E51-F787-2FEC-DBA1C139388E}"/>
              </a:ext>
            </a:extLst>
          </p:cNvPr>
          <p:cNvSpPr/>
          <p:nvPr/>
        </p:nvSpPr>
        <p:spPr>
          <a:xfrm>
            <a:off x="10416983" y="2498535"/>
            <a:ext cx="1002890" cy="393290"/>
          </a:xfrm>
          <a:custGeom>
            <a:avLst/>
            <a:gdLst>
              <a:gd name="connsiteX0" fmla="*/ 1002890 w 1002890"/>
              <a:gd name="connsiteY0" fmla="*/ 0 h 393290"/>
              <a:gd name="connsiteX1" fmla="*/ 727587 w 1002890"/>
              <a:gd name="connsiteY1" fmla="*/ 285136 h 393290"/>
              <a:gd name="connsiteX2" fmla="*/ 0 w 1002890"/>
              <a:gd name="connsiteY2" fmla="*/ 393290 h 393290"/>
            </a:gdLst>
            <a:ahLst/>
            <a:cxnLst>
              <a:cxn ang="0">
                <a:pos x="connsiteX0" y="connsiteY0"/>
              </a:cxn>
              <a:cxn ang="0">
                <a:pos x="connsiteX1" y="connsiteY1"/>
              </a:cxn>
              <a:cxn ang="0">
                <a:pos x="connsiteX2" y="connsiteY2"/>
              </a:cxn>
            </a:cxnLst>
            <a:rect l="l" t="t" r="r" b="b"/>
            <a:pathLst>
              <a:path w="1002890" h="393290">
                <a:moveTo>
                  <a:pt x="1002890" y="0"/>
                </a:moveTo>
                <a:cubicBezTo>
                  <a:pt x="948812" y="109794"/>
                  <a:pt x="894735" y="219588"/>
                  <a:pt x="727587" y="285136"/>
                </a:cubicBezTo>
                <a:cubicBezTo>
                  <a:pt x="560439" y="350684"/>
                  <a:pt x="280219" y="371987"/>
                  <a:pt x="0" y="393290"/>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1E289DF-8102-8606-C09B-A1D2DF0763CC}"/>
              </a:ext>
            </a:extLst>
          </p:cNvPr>
          <p:cNvSpPr/>
          <p:nvPr/>
        </p:nvSpPr>
        <p:spPr>
          <a:xfrm>
            <a:off x="8283383" y="3923070"/>
            <a:ext cx="924232" cy="5112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Neuzeit"/>
              </a:rPr>
              <a:t>App</a:t>
            </a:r>
          </a:p>
        </p:txBody>
      </p:sp>
      <p:sp>
        <p:nvSpPr>
          <p:cNvPr id="12" name="Rectangle 11">
            <a:extLst>
              <a:ext uri="{FF2B5EF4-FFF2-40B4-BE49-F238E27FC236}">
                <a16:creationId xmlns:a16="http://schemas.microsoft.com/office/drawing/2014/main" id="{F797084F-5436-CF2B-8097-22DF86164CF7}"/>
              </a:ext>
            </a:extLst>
          </p:cNvPr>
          <p:cNvSpPr/>
          <p:nvPr/>
        </p:nvSpPr>
        <p:spPr>
          <a:xfrm>
            <a:off x="9360015" y="3923070"/>
            <a:ext cx="924232" cy="5112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Neuzeit"/>
              </a:rPr>
              <a:t>App</a:t>
            </a:r>
          </a:p>
        </p:txBody>
      </p:sp>
      <p:sp>
        <p:nvSpPr>
          <p:cNvPr id="13" name="Rectangle 12">
            <a:extLst>
              <a:ext uri="{FF2B5EF4-FFF2-40B4-BE49-F238E27FC236}">
                <a16:creationId xmlns:a16="http://schemas.microsoft.com/office/drawing/2014/main" id="{CB048E78-372E-4351-C3D9-8A8F3B6B8531}"/>
              </a:ext>
            </a:extLst>
          </p:cNvPr>
          <p:cNvSpPr/>
          <p:nvPr/>
        </p:nvSpPr>
        <p:spPr>
          <a:xfrm>
            <a:off x="8283383" y="4581831"/>
            <a:ext cx="2000864" cy="51127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latin typeface="Neuzeit"/>
              </a:rPr>
              <a:t>Operating Sys.</a:t>
            </a:r>
          </a:p>
        </p:txBody>
      </p:sp>
      <p:sp>
        <p:nvSpPr>
          <p:cNvPr id="14" name="Rectangle 13">
            <a:extLst>
              <a:ext uri="{FF2B5EF4-FFF2-40B4-BE49-F238E27FC236}">
                <a16:creationId xmlns:a16="http://schemas.microsoft.com/office/drawing/2014/main" id="{1C974833-580F-BDD3-A4AD-92C56C47A7BD}"/>
              </a:ext>
            </a:extLst>
          </p:cNvPr>
          <p:cNvSpPr/>
          <p:nvPr/>
        </p:nvSpPr>
        <p:spPr>
          <a:xfrm>
            <a:off x="8283383" y="5840361"/>
            <a:ext cx="2000864" cy="51127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a:latin typeface="Neuzeit"/>
              </a:rPr>
              <a:t>Hardware</a:t>
            </a:r>
          </a:p>
        </p:txBody>
      </p:sp>
      <p:sp>
        <p:nvSpPr>
          <p:cNvPr id="15" name="TextBox 14">
            <a:extLst>
              <a:ext uri="{FF2B5EF4-FFF2-40B4-BE49-F238E27FC236}">
                <a16:creationId xmlns:a16="http://schemas.microsoft.com/office/drawing/2014/main" id="{F5368E41-E669-2B15-12D5-9A23188550F5}"/>
              </a:ext>
            </a:extLst>
          </p:cNvPr>
          <p:cNvSpPr txBox="1"/>
          <p:nvPr/>
        </p:nvSpPr>
        <p:spPr>
          <a:xfrm>
            <a:off x="10971032" y="5198805"/>
            <a:ext cx="866712" cy="523220"/>
          </a:xfrm>
          <a:prstGeom prst="rect">
            <a:avLst/>
          </a:prstGeom>
          <a:noFill/>
        </p:spPr>
        <p:txBody>
          <a:bodyPr wrap="none" rtlCol="0">
            <a:spAutoFit/>
          </a:bodyPr>
          <a:lstStyle/>
          <a:p>
            <a:r>
              <a:rPr lang="en-US" sz="2800" b="1" dirty="0">
                <a:latin typeface="Neuzeit"/>
              </a:rPr>
              <a:t>Host</a:t>
            </a:r>
          </a:p>
        </p:txBody>
      </p:sp>
      <p:sp>
        <p:nvSpPr>
          <p:cNvPr id="16" name="Freeform: Shape 15">
            <a:extLst>
              <a:ext uri="{FF2B5EF4-FFF2-40B4-BE49-F238E27FC236}">
                <a16:creationId xmlns:a16="http://schemas.microsoft.com/office/drawing/2014/main" id="{32ECA559-BA12-9780-AA4A-A3DA3638673B}"/>
              </a:ext>
            </a:extLst>
          </p:cNvPr>
          <p:cNvSpPr/>
          <p:nvPr/>
        </p:nvSpPr>
        <p:spPr>
          <a:xfrm>
            <a:off x="10401498" y="5741690"/>
            <a:ext cx="1002890" cy="393290"/>
          </a:xfrm>
          <a:custGeom>
            <a:avLst/>
            <a:gdLst>
              <a:gd name="connsiteX0" fmla="*/ 1002890 w 1002890"/>
              <a:gd name="connsiteY0" fmla="*/ 0 h 393290"/>
              <a:gd name="connsiteX1" fmla="*/ 727587 w 1002890"/>
              <a:gd name="connsiteY1" fmla="*/ 285136 h 393290"/>
              <a:gd name="connsiteX2" fmla="*/ 0 w 1002890"/>
              <a:gd name="connsiteY2" fmla="*/ 393290 h 393290"/>
            </a:gdLst>
            <a:ahLst/>
            <a:cxnLst>
              <a:cxn ang="0">
                <a:pos x="connsiteX0" y="connsiteY0"/>
              </a:cxn>
              <a:cxn ang="0">
                <a:pos x="connsiteX1" y="connsiteY1"/>
              </a:cxn>
              <a:cxn ang="0">
                <a:pos x="connsiteX2" y="connsiteY2"/>
              </a:cxn>
            </a:cxnLst>
            <a:rect l="l" t="t" r="r" b="b"/>
            <a:pathLst>
              <a:path w="1002890" h="393290">
                <a:moveTo>
                  <a:pt x="1002890" y="0"/>
                </a:moveTo>
                <a:cubicBezTo>
                  <a:pt x="948812" y="109794"/>
                  <a:pt x="894735" y="219588"/>
                  <a:pt x="727587" y="285136"/>
                </a:cubicBezTo>
                <a:cubicBezTo>
                  <a:pt x="560439" y="350684"/>
                  <a:pt x="280219" y="371987"/>
                  <a:pt x="0" y="393290"/>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1F7081A-2749-5881-8797-FFDB896357E4}"/>
              </a:ext>
            </a:extLst>
          </p:cNvPr>
          <p:cNvSpPr txBox="1"/>
          <p:nvPr/>
        </p:nvSpPr>
        <p:spPr>
          <a:xfrm>
            <a:off x="8194222" y="524953"/>
            <a:ext cx="2179186" cy="584775"/>
          </a:xfrm>
          <a:prstGeom prst="rect">
            <a:avLst/>
          </a:prstGeom>
          <a:noFill/>
        </p:spPr>
        <p:txBody>
          <a:bodyPr wrap="none" rtlCol="0">
            <a:spAutoFit/>
          </a:bodyPr>
          <a:lstStyle/>
          <a:p>
            <a:pPr algn="ctr"/>
            <a:r>
              <a:rPr lang="en-US" sz="3200" dirty="0">
                <a:latin typeface="Neuzeit"/>
              </a:rPr>
              <a:t>Your system</a:t>
            </a:r>
          </a:p>
        </p:txBody>
      </p:sp>
      <p:sp>
        <p:nvSpPr>
          <p:cNvPr id="18" name="TextBox 17">
            <a:extLst>
              <a:ext uri="{FF2B5EF4-FFF2-40B4-BE49-F238E27FC236}">
                <a16:creationId xmlns:a16="http://schemas.microsoft.com/office/drawing/2014/main" id="{BDB6A982-0808-9671-40ED-5B72E6EFCCB4}"/>
              </a:ext>
            </a:extLst>
          </p:cNvPr>
          <p:cNvSpPr txBox="1"/>
          <p:nvPr/>
        </p:nvSpPr>
        <p:spPr>
          <a:xfrm>
            <a:off x="8300509" y="3249804"/>
            <a:ext cx="1966629" cy="584775"/>
          </a:xfrm>
          <a:prstGeom prst="rect">
            <a:avLst/>
          </a:prstGeom>
          <a:noFill/>
        </p:spPr>
        <p:txBody>
          <a:bodyPr wrap="none" rtlCol="0">
            <a:spAutoFit/>
          </a:bodyPr>
          <a:lstStyle/>
          <a:p>
            <a:pPr algn="ctr"/>
            <a:r>
              <a:rPr lang="en-US" sz="3200" dirty="0">
                <a:latin typeface="Neuzeit"/>
              </a:rPr>
              <a:t>Simulation</a:t>
            </a:r>
          </a:p>
        </p:txBody>
      </p:sp>
      <p:sp>
        <p:nvSpPr>
          <p:cNvPr id="19" name="Rectangle 18">
            <a:extLst>
              <a:ext uri="{FF2B5EF4-FFF2-40B4-BE49-F238E27FC236}">
                <a16:creationId xmlns:a16="http://schemas.microsoft.com/office/drawing/2014/main" id="{CD8E9D04-4190-5D9C-CCDB-AFBABF1834A1}"/>
              </a:ext>
            </a:extLst>
          </p:cNvPr>
          <p:cNvSpPr/>
          <p:nvPr/>
        </p:nvSpPr>
        <p:spPr>
          <a:xfrm>
            <a:off x="8283383" y="5176682"/>
            <a:ext cx="2000864" cy="51127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b="1" dirty="0">
                <a:latin typeface="Neuzeit"/>
              </a:rPr>
              <a:t>gem5/Simulator</a:t>
            </a:r>
          </a:p>
        </p:txBody>
      </p:sp>
      <p:sp>
        <p:nvSpPr>
          <p:cNvPr id="20" name="TextBox 19">
            <a:extLst>
              <a:ext uri="{FF2B5EF4-FFF2-40B4-BE49-F238E27FC236}">
                <a16:creationId xmlns:a16="http://schemas.microsoft.com/office/drawing/2014/main" id="{A7F38904-2695-E395-0082-42758B7102FA}"/>
              </a:ext>
            </a:extLst>
          </p:cNvPr>
          <p:cNvSpPr txBox="1"/>
          <p:nvPr/>
        </p:nvSpPr>
        <p:spPr>
          <a:xfrm>
            <a:off x="11039121" y="3891463"/>
            <a:ext cx="1051057" cy="523220"/>
          </a:xfrm>
          <a:prstGeom prst="rect">
            <a:avLst/>
          </a:prstGeom>
          <a:noFill/>
        </p:spPr>
        <p:txBody>
          <a:bodyPr wrap="none" rtlCol="0">
            <a:spAutoFit/>
          </a:bodyPr>
          <a:lstStyle/>
          <a:p>
            <a:r>
              <a:rPr lang="en-US" sz="2800" b="1" dirty="0">
                <a:latin typeface="Neuzeit"/>
              </a:rPr>
              <a:t>Guest</a:t>
            </a:r>
          </a:p>
        </p:txBody>
      </p:sp>
      <p:sp>
        <p:nvSpPr>
          <p:cNvPr id="21" name="Freeform: Shape 20">
            <a:extLst>
              <a:ext uri="{FF2B5EF4-FFF2-40B4-BE49-F238E27FC236}">
                <a16:creationId xmlns:a16="http://schemas.microsoft.com/office/drawing/2014/main" id="{05CFA0B5-ACD7-FF0C-CC4B-8F9E8E7B3257}"/>
              </a:ext>
            </a:extLst>
          </p:cNvPr>
          <p:cNvSpPr/>
          <p:nvPr/>
        </p:nvSpPr>
        <p:spPr>
          <a:xfrm>
            <a:off x="10469587" y="4434348"/>
            <a:ext cx="1002890" cy="393290"/>
          </a:xfrm>
          <a:custGeom>
            <a:avLst/>
            <a:gdLst>
              <a:gd name="connsiteX0" fmla="*/ 1002890 w 1002890"/>
              <a:gd name="connsiteY0" fmla="*/ 0 h 393290"/>
              <a:gd name="connsiteX1" fmla="*/ 727587 w 1002890"/>
              <a:gd name="connsiteY1" fmla="*/ 285136 h 393290"/>
              <a:gd name="connsiteX2" fmla="*/ 0 w 1002890"/>
              <a:gd name="connsiteY2" fmla="*/ 393290 h 393290"/>
            </a:gdLst>
            <a:ahLst/>
            <a:cxnLst>
              <a:cxn ang="0">
                <a:pos x="connsiteX0" y="connsiteY0"/>
              </a:cxn>
              <a:cxn ang="0">
                <a:pos x="connsiteX1" y="connsiteY1"/>
              </a:cxn>
              <a:cxn ang="0">
                <a:pos x="connsiteX2" y="connsiteY2"/>
              </a:cxn>
            </a:cxnLst>
            <a:rect l="l" t="t" r="r" b="b"/>
            <a:pathLst>
              <a:path w="1002890" h="393290">
                <a:moveTo>
                  <a:pt x="1002890" y="0"/>
                </a:moveTo>
                <a:cubicBezTo>
                  <a:pt x="948812" y="109794"/>
                  <a:pt x="894735" y="219588"/>
                  <a:pt x="727587" y="285136"/>
                </a:cubicBezTo>
                <a:cubicBezTo>
                  <a:pt x="560439" y="350684"/>
                  <a:pt x="280219" y="371987"/>
                  <a:pt x="0" y="393290"/>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02FFE53-756B-F670-2DC7-1573C95FE3B9}"/>
              </a:ext>
            </a:extLst>
          </p:cNvPr>
          <p:cNvSpPr txBox="1"/>
          <p:nvPr/>
        </p:nvSpPr>
        <p:spPr>
          <a:xfrm>
            <a:off x="10599584" y="3173174"/>
            <a:ext cx="1640577" cy="523220"/>
          </a:xfrm>
          <a:prstGeom prst="rect">
            <a:avLst/>
          </a:prstGeom>
          <a:noFill/>
        </p:spPr>
        <p:txBody>
          <a:bodyPr wrap="none" rtlCol="0">
            <a:spAutoFit/>
          </a:bodyPr>
          <a:lstStyle/>
          <a:p>
            <a:r>
              <a:rPr lang="en-US" sz="2800" b="1" dirty="0">
                <a:latin typeface="Neuzeit"/>
              </a:rPr>
              <a:t>Workload</a:t>
            </a:r>
          </a:p>
        </p:txBody>
      </p:sp>
      <p:sp>
        <p:nvSpPr>
          <p:cNvPr id="24" name="Freeform: Shape 23">
            <a:extLst>
              <a:ext uri="{FF2B5EF4-FFF2-40B4-BE49-F238E27FC236}">
                <a16:creationId xmlns:a16="http://schemas.microsoft.com/office/drawing/2014/main" id="{54024C10-5120-7BAF-698A-CC1CFA7B15CC}"/>
              </a:ext>
            </a:extLst>
          </p:cNvPr>
          <p:cNvSpPr/>
          <p:nvPr/>
        </p:nvSpPr>
        <p:spPr>
          <a:xfrm>
            <a:off x="10340950" y="3669891"/>
            <a:ext cx="1002890" cy="393290"/>
          </a:xfrm>
          <a:custGeom>
            <a:avLst/>
            <a:gdLst>
              <a:gd name="connsiteX0" fmla="*/ 1002890 w 1002890"/>
              <a:gd name="connsiteY0" fmla="*/ 0 h 393290"/>
              <a:gd name="connsiteX1" fmla="*/ 727587 w 1002890"/>
              <a:gd name="connsiteY1" fmla="*/ 285136 h 393290"/>
              <a:gd name="connsiteX2" fmla="*/ 0 w 1002890"/>
              <a:gd name="connsiteY2" fmla="*/ 393290 h 393290"/>
            </a:gdLst>
            <a:ahLst/>
            <a:cxnLst>
              <a:cxn ang="0">
                <a:pos x="connsiteX0" y="connsiteY0"/>
              </a:cxn>
              <a:cxn ang="0">
                <a:pos x="connsiteX1" y="connsiteY1"/>
              </a:cxn>
              <a:cxn ang="0">
                <a:pos x="connsiteX2" y="connsiteY2"/>
              </a:cxn>
            </a:cxnLst>
            <a:rect l="l" t="t" r="r" b="b"/>
            <a:pathLst>
              <a:path w="1002890" h="393290">
                <a:moveTo>
                  <a:pt x="1002890" y="0"/>
                </a:moveTo>
                <a:cubicBezTo>
                  <a:pt x="948812" y="109794"/>
                  <a:pt x="894735" y="219588"/>
                  <a:pt x="727587" y="285136"/>
                </a:cubicBezTo>
                <a:cubicBezTo>
                  <a:pt x="560439" y="350684"/>
                  <a:pt x="280219" y="371987"/>
                  <a:pt x="0" y="393290"/>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67230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A51B3-E4C3-54C1-62F3-5A7BAA6178A1}"/>
              </a:ext>
            </a:extLst>
          </p:cNvPr>
          <p:cNvSpPr>
            <a:spLocks noGrp="1"/>
          </p:cNvSpPr>
          <p:nvPr>
            <p:ph type="title"/>
          </p:nvPr>
        </p:nvSpPr>
        <p:spPr/>
        <p:txBody>
          <a:bodyPr>
            <a:normAutofit fontScale="90000"/>
          </a:bodyPr>
          <a:lstStyle/>
          <a:p>
            <a:r>
              <a:rPr lang="en-US" dirty="0"/>
              <a:t>Nomenclature</a:t>
            </a:r>
          </a:p>
        </p:txBody>
      </p:sp>
      <p:sp>
        <p:nvSpPr>
          <p:cNvPr id="22" name="Content Placeholder 21">
            <a:extLst>
              <a:ext uri="{FF2B5EF4-FFF2-40B4-BE49-F238E27FC236}">
                <a16:creationId xmlns:a16="http://schemas.microsoft.com/office/drawing/2014/main" id="{3A69CF64-5E14-BC7F-A031-6A62036DCD24}"/>
              </a:ext>
            </a:extLst>
          </p:cNvPr>
          <p:cNvSpPr>
            <a:spLocks noGrp="1"/>
          </p:cNvSpPr>
          <p:nvPr>
            <p:ph idx="1"/>
          </p:nvPr>
        </p:nvSpPr>
        <p:spPr>
          <a:xfrm>
            <a:off x="989400" y="1303807"/>
            <a:ext cx="6539109" cy="4584879"/>
          </a:xfrm>
        </p:spPr>
        <p:txBody>
          <a:bodyPr>
            <a:normAutofit fontScale="92500" lnSpcReduction="20000"/>
          </a:bodyPr>
          <a:lstStyle/>
          <a:p>
            <a:pPr marL="0" indent="0">
              <a:buNone/>
            </a:pPr>
            <a:r>
              <a:rPr lang="en-US" b="1" dirty="0"/>
              <a:t>Host:</a:t>
            </a:r>
            <a:r>
              <a:rPr lang="en-US" dirty="0"/>
              <a:t> the actual hardware you’re using</a:t>
            </a:r>
          </a:p>
          <a:p>
            <a:pPr marL="0" indent="0">
              <a:buNone/>
            </a:pPr>
            <a:r>
              <a:rPr lang="en-US" b="1" dirty="0"/>
              <a:t>Simulator</a:t>
            </a:r>
            <a:r>
              <a:rPr lang="en-US" dirty="0"/>
              <a:t>: Runs on the host</a:t>
            </a:r>
            <a:br>
              <a:rPr lang="en-US" dirty="0"/>
            </a:br>
            <a:r>
              <a:rPr lang="en-US" dirty="0"/>
              <a:t>	Exposes hardware to the guest</a:t>
            </a:r>
          </a:p>
          <a:p>
            <a:pPr marL="0" indent="0">
              <a:buNone/>
            </a:pPr>
            <a:r>
              <a:rPr lang="en-US" b="1" dirty="0"/>
              <a:t>Simulator’s performance: </a:t>
            </a:r>
            <a:br>
              <a:rPr lang="en-US" b="1" dirty="0"/>
            </a:br>
            <a:r>
              <a:rPr lang="en-US" b="1" dirty="0"/>
              <a:t>	</a:t>
            </a:r>
            <a:r>
              <a:rPr lang="en-US" dirty="0"/>
              <a:t>Time to run the simulation on host</a:t>
            </a:r>
            <a:br>
              <a:rPr lang="en-US" dirty="0"/>
            </a:br>
            <a:r>
              <a:rPr lang="en-US" dirty="0"/>
              <a:t>	</a:t>
            </a:r>
            <a:r>
              <a:rPr lang="en-US" dirty="0" err="1"/>
              <a:t>Wallclock</a:t>
            </a:r>
            <a:r>
              <a:rPr lang="en-US" dirty="0"/>
              <a:t> time as you perceive it</a:t>
            </a:r>
          </a:p>
          <a:p>
            <a:pPr marL="0" indent="0">
              <a:buNone/>
            </a:pPr>
            <a:r>
              <a:rPr lang="en-US" b="1" dirty="0"/>
              <a:t>Simulat</a:t>
            </a:r>
            <a:r>
              <a:rPr lang="en-US" b="1" i="1" dirty="0"/>
              <a:t>ed </a:t>
            </a:r>
            <a:r>
              <a:rPr lang="en-US" b="1" dirty="0"/>
              <a:t>performance:</a:t>
            </a:r>
            <a:br>
              <a:rPr lang="en-US" b="1" dirty="0"/>
            </a:br>
            <a:r>
              <a:rPr lang="en-US" b="1" dirty="0"/>
              <a:t>	</a:t>
            </a:r>
            <a:r>
              <a:rPr lang="en-US" dirty="0"/>
              <a:t>Time predicted by the simulator</a:t>
            </a:r>
            <a:br>
              <a:rPr lang="en-US" dirty="0"/>
            </a:br>
            <a:r>
              <a:rPr lang="en-US" dirty="0"/>
              <a:t>	Time for guest code to run on simulator</a:t>
            </a:r>
            <a:endParaRPr lang="en-US" b="1" i="1" dirty="0"/>
          </a:p>
        </p:txBody>
      </p:sp>
      <p:sp>
        <p:nvSpPr>
          <p:cNvPr id="4" name="Rectangle 3">
            <a:extLst>
              <a:ext uri="{FF2B5EF4-FFF2-40B4-BE49-F238E27FC236}">
                <a16:creationId xmlns:a16="http://schemas.microsoft.com/office/drawing/2014/main" id="{D5563FC0-B9AD-BA8D-0E32-28C413A1EF4C}"/>
              </a:ext>
            </a:extLst>
          </p:cNvPr>
          <p:cNvSpPr/>
          <p:nvPr/>
        </p:nvSpPr>
        <p:spPr>
          <a:xfrm>
            <a:off x="8283383" y="1279335"/>
            <a:ext cx="924232" cy="5112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Neuzeit"/>
              </a:rPr>
              <a:t>App</a:t>
            </a:r>
          </a:p>
        </p:txBody>
      </p:sp>
      <p:sp>
        <p:nvSpPr>
          <p:cNvPr id="5" name="Rectangle 4">
            <a:extLst>
              <a:ext uri="{FF2B5EF4-FFF2-40B4-BE49-F238E27FC236}">
                <a16:creationId xmlns:a16="http://schemas.microsoft.com/office/drawing/2014/main" id="{D686DEFB-D817-234A-9023-775BA3B5177E}"/>
              </a:ext>
            </a:extLst>
          </p:cNvPr>
          <p:cNvSpPr/>
          <p:nvPr/>
        </p:nvSpPr>
        <p:spPr>
          <a:xfrm>
            <a:off x="9360015" y="1279335"/>
            <a:ext cx="924232" cy="5112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Neuzeit"/>
              </a:rPr>
              <a:t>App</a:t>
            </a:r>
          </a:p>
        </p:txBody>
      </p:sp>
      <p:sp>
        <p:nvSpPr>
          <p:cNvPr id="6" name="Rectangle 5">
            <a:extLst>
              <a:ext uri="{FF2B5EF4-FFF2-40B4-BE49-F238E27FC236}">
                <a16:creationId xmlns:a16="http://schemas.microsoft.com/office/drawing/2014/main" id="{DEBA3C65-4A80-2FB3-04B8-B5A7896C4DB4}"/>
              </a:ext>
            </a:extLst>
          </p:cNvPr>
          <p:cNvSpPr/>
          <p:nvPr/>
        </p:nvSpPr>
        <p:spPr>
          <a:xfrm>
            <a:off x="8283383" y="1938096"/>
            <a:ext cx="2000864" cy="51127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latin typeface="Neuzeit"/>
              </a:rPr>
              <a:t>Operating Sys.</a:t>
            </a:r>
          </a:p>
        </p:txBody>
      </p:sp>
      <p:sp>
        <p:nvSpPr>
          <p:cNvPr id="7" name="Rectangle 6">
            <a:extLst>
              <a:ext uri="{FF2B5EF4-FFF2-40B4-BE49-F238E27FC236}">
                <a16:creationId xmlns:a16="http://schemas.microsoft.com/office/drawing/2014/main" id="{5D9938CA-771C-5AC8-1436-11AA99E5B179}"/>
              </a:ext>
            </a:extLst>
          </p:cNvPr>
          <p:cNvSpPr/>
          <p:nvPr/>
        </p:nvSpPr>
        <p:spPr>
          <a:xfrm>
            <a:off x="8283383" y="2626355"/>
            <a:ext cx="2000864" cy="51127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a:latin typeface="Neuzeit"/>
              </a:rPr>
              <a:t>Hardware</a:t>
            </a:r>
          </a:p>
        </p:txBody>
      </p:sp>
      <p:sp>
        <p:nvSpPr>
          <p:cNvPr id="8" name="TextBox 7">
            <a:extLst>
              <a:ext uri="{FF2B5EF4-FFF2-40B4-BE49-F238E27FC236}">
                <a16:creationId xmlns:a16="http://schemas.microsoft.com/office/drawing/2014/main" id="{06F653ED-9110-B426-A02C-5B805D1760E7}"/>
              </a:ext>
            </a:extLst>
          </p:cNvPr>
          <p:cNvSpPr txBox="1"/>
          <p:nvPr/>
        </p:nvSpPr>
        <p:spPr>
          <a:xfrm>
            <a:off x="10971032" y="1926154"/>
            <a:ext cx="866712" cy="523220"/>
          </a:xfrm>
          <a:prstGeom prst="rect">
            <a:avLst/>
          </a:prstGeom>
          <a:noFill/>
        </p:spPr>
        <p:txBody>
          <a:bodyPr wrap="none" rtlCol="0">
            <a:spAutoFit/>
          </a:bodyPr>
          <a:lstStyle/>
          <a:p>
            <a:r>
              <a:rPr lang="en-US" sz="2800" b="1" dirty="0">
                <a:latin typeface="Neuzeit"/>
              </a:rPr>
              <a:t>Host</a:t>
            </a:r>
          </a:p>
        </p:txBody>
      </p:sp>
      <p:sp>
        <p:nvSpPr>
          <p:cNvPr id="10" name="Freeform: Shape 9">
            <a:extLst>
              <a:ext uri="{FF2B5EF4-FFF2-40B4-BE49-F238E27FC236}">
                <a16:creationId xmlns:a16="http://schemas.microsoft.com/office/drawing/2014/main" id="{559FB490-6E51-F787-2FEC-DBA1C139388E}"/>
              </a:ext>
            </a:extLst>
          </p:cNvPr>
          <p:cNvSpPr/>
          <p:nvPr/>
        </p:nvSpPr>
        <p:spPr>
          <a:xfrm>
            <a:off x="10416983" y="2498535"/>
            <a:ext cx="1002890" cy="393290"/>
          </a:xfrm>
          <a:custGeom>
            <a:avLst/>
            <a:gdLst>
              <a:gd name="connsiteX0" fmla="*/ 1002890 w 1002890"/>
              <a:gd name="connsiteY0" fmla="*/ 0 h 393290"/>
              <a:gd name="connsiteX1" fmla="*/ 727587 w 1002890"/>
              <a:gd name="connsiteY1" fmla="*/ 285136 h 393290"/>
              <a:gd name="connsiteX2" fmla="*/ 0 w 1002890"/>
              <a:gd name="connsiteY2" fmla="*/ 393290 h 393290"/>
            </a:gdLst>
            <a:ahLst/>
            <a:cxnLst>
              <a:cxn ang="0">
                <a:pos x="connsiteX0" y="connsiteY0"/>
              </a:cxn>
              <a:cxn ang="0">
                <a:pos x="connsiteX1" y="connsiteY1"/>
              </a:cxn>
              <a:cxn ang="0">
                <a:pos x="connsiteX2" y="connsiteY2"/>
              </a:cxn>
            </a:cxnLst>
            <a:rect l="l" t="t" r="r" b="b"/>
            <a:pathLst>
              <a:path w="1002890" h="393290">
                <a:moveTo>
                  <a:pt x="1002890" y="0"/>
                </a:moveTo>
                <a:cubicBezTo>
                  <a:pt x="948812" y="109794"/>
                  <a:pt x="894735" y="219588"/>
                  <a:pt x="727587" y="285136"/>
                </a:cubicBezTo>
                <a:cubicBezTo>
                  <a:pt x="560439" y="350684"/>
                  <a:pt x="280219" y="371987"/>
                  <a:pt x="0" y="393290"/>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1E289DF-8102-8606-C09B-A1D2DF0763CC}"/>
              </a:ext>
            </a:extLst>
          </p:cNvPr>
          <p:cNvSpPr/>
          <p:nvPr/>
        </p:nvSpPr>
        <p:spPr>
          <a:xfrm>
            <a:off x="8283383" y="3923070"/>
            <a:ext cx="924232" cy="5112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Neuzeit"/>
              </a:rPr>
              <a:t>App</a:t>
            </a:r>
          </a:p>
        </p:txBody>
      </p:sp>
      <p:sp>
        <p:nvSpPr>
          <p:cNvPr id="12" name="Rectangle 11">
            <a:extLst>
              <a:ext uri="{FF2B5EF4-FFF2-40B4-BE49-F238E27FC236}">
                <a16:creationId xmlns:a16="http://schemas.microsoft.com/office/drawing/2014/main" id="{F797084F-5436-CF2B-8097-22DF86164CF7}"/>
              </a:ext>
            </a:extLst>
          </p:cNvPr>
          <p:cNvSpPr/>
          <p:nvPr/>
        </p:nvSpPr>
        <p:spPr>
          <a:xfrm>
            <a:off x="9360015" y="3923070"/>
            <a:ext cx="924232" cy="5112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Neuzeit"/>
              </a:rPr>
              <a:t>App</a:t>
            </a:r>
          </a:p>
        </p:txBody>
      </p:sp>
      <p:sp>
        <p:nvSpPr>
          <p:cNvPr id="13" name="Rectangle 12">
            <a:extLst>
              <a:ext uri="{FF2B5EF4-FFF2-40B4-BE49-F238E27FC236}">
                <a16:creationId xmlns:a16="http://schemas.microsoft.com/office/drawing/2014/main" id="{CB048E78-372E-4351-C3D9-8A8F3B6B8531}"/>
              </a:ext>
            </a:extLst>
          </p:cNvPr>
          <p:cNvSpPr/>
          <p:nvPr/>
        </p:nvSpPr>
        <p:spPr>
          <a:xfrm>
            <a:off x="8283383" y="4581831"/>
            <a:ext cx="2000864" cy="51127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latin typeface="Neuzeit"/>
              </a:rPr>
              <a:t>Operating Sys.</a:t>
            </a:r>
          </a:p>
        </p:txBody>
      </p:sp>
      <p:sp>
        <p:nvSpPr>
          <p:cNvPr id="14" name="Rectangle 13">
            <a:extLst>
              <a:ext uri="{FF2B5EF4-FFF2-40B4-BE49-F238E27FC236}">
                <a16:creationId xmlns:a16="http://schemas.microsoft.com/office/drawing/2014/main" id="{1C974833-580F-BDD3-A4AD-92C56C47A7BD}"/>
              </a:ext>
            </a:extLst>
          </p:cNvPr>
          <p:cNvSpPr/>
          <p:nvPr/>
        </p:nvSpPr>
        <p:spPr>
          <a:xfrm>
            <a:off x="8283383" y="5840361"/>
            <a:ext cx="2000864" cy="51127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a:latin typeface="Neuzeit"/>
              </a:rPr>
              <a:t>Hardware</a:t>
            </a:r>
          </a:p>
        </p:txBody>
      </p:sp>
      <p:sp>
        <p:nvSpPr>
          <p:cNvPr id="15" name="TextBox 14">
            <a:extLst>
              <a:ext uri="{FF2B5EF4-FFF2-40B4-BE49-F238E27FC236}">
                <a16:creationId xmlns:a16="http://schemas.microsoft.com/office/drawing/2014/main" id="{F5368E41-E669-2B15-12D5-9A23188550F5}"/>
              </a:ext>
            </a:extLst>
          </p:cNvPr>
          <p:cNvSpPr txBox="1"/>
          <p:nvPr/>
        </p:nvSpPr>
        <p:spPr>
          <a:xfrm>
            <a:off x="10971032" y="5198805"/>
            <a:ext cx="866712" cy="523220"/>
          </a:xfrm>
          <a:prstGeom prst="rect">
            <a:avLst/>
          </a:prstGeom>
          <a:noFill/>
        </p:spPr>
        <p:txBody>
          <a:bodyPr wrap="none" rtlCol="0">
            <a:spAutoFit/>
          </a:bodyPr>
          <a:lstStyle/>
          <a:p>
            <a:r>
              <a:rPr lang="en-US" sz="2800" b="1" dirty="0">
                <a:latin typeface="Neuzeit"/>
              </a:rPr>
              <a:t>Host</a:t>
            </a:r>
          </a:p>
        </p:txBody>
      </p:sp>
      <p:sp>
        <p:nvSpPr>
          <p:cNvPr id="16" name="Freeform: Shape 15">
            <a:extLst>
              <a:ext uri="{FF2B5EF4-FFF2-40B4-BE49-F238E27FC236}">
                <a16:creationId xmlns:a16="http://schemas.microsoft.com/office/drawing/2014/main" id="{32ECA559-BA12-9780-AA4A-A3DA3638673B}"/>
              </a:ext>
            </a:extLst>
          </p:cNvPr>
          <p:cNvSpPr/>
          <p:nvPr/>
        </p:nvSpPr>
        <p:spPr>
          <a:xfrm>
            <a:off x="10401498" y="5741690"/>
            <a:ext cx="1002890" cy="393290"/>
          </a:xfrm>
          <a:custGeom>
            <a:avLst/>
            <a:gdLst>
              <a:gd name="connsiteX0" fmla="*/ 1002890 w 1002890"/>
              <a:gd name="connsiteY0" fmla="*/ 0 h 393290"/>
              <a:gd name="connsiteX1" fmla="*/ 727587 w 1002890"/>
              <a:gd name="connsiteY1" fmla="*/ 285136 h 393290"/>
              <a:gd name="connsiteX2" fmla="*/ 0 w 1002890"/>
              <a:gd name="connsiteY2" fmla="*/ 393290 h 393290"/>
            </a:gdLst>
            <a:ahLst/>
            <a:cxnLst>
              <a:cxn ang="0">
                <a:pos x="connsiteX0" y="connsiteY0"/>
              </a:cxn>
              <a:cxn ang="0">
                <a:pos x="connsiteX1" y="connsiteY1"/>
              </a:cxn>
              <a:cxn ang="0">
                <a:pos x="connsiteX2" y="connsiteY2"/>
              </a:cxn>
            </a:cxnLst>
            <a:rect l="l" t="t" r="r" b="b"/>
            <a:pathLst>
              <a:path w="1002890" h="393290">
                <a:moveTo>
                  <a:pt x="1002890" y="0"/>
                </a:moveTo>
                <a:cubicBezTo>
                  <a:pt x="948812" y="109794"/>
                  <a:pt x="894735" y="219588"/>
                  <a:pt x="727587" y="285136"/>
                </a:cubicBezTo>
                <a:cubicBezTo>
                  <a:pt x="560439" y="350684"/>
                  <a:pt x="280219" y="371987"/>
                  <a:pt x="0" y="393290"/>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1F7081A-2749-5881-8797-FFDB896357E4}"/>
              </a:ext>
            </a:extLst>
          </p:cNvPr>
          <p:cNvSpPr txBox="1"/>
          <p:nvPr/>
        </p:nvSpPr>
        <p:spPr>
          <a:xfrm>
            <a:off x="8194222" y="524953"/>
            <a:ext cx="2179186" cy="584775"/>
          </a:xfrm>
          <a:prstGeom prst="rect">
            <a:avLst/>
          </a:prstGeom>
          <a:noFill/>
        </p:spPr>
        <p:txBody>
          <a:bodyPr wrap="none" rtlCol="0">
            <a:spAutoFit/>
          </a:bodyPr>
          <a:lstStyle/>
          <a:p>
            <a:pPr algn="ctr"/>
            <a:r>
              <a:rPr lang="en-US" sz="3200" dirty="0">
                <a:latin typeface="Neuzeit"/>
              </a:rPr>
              <a:t>Your system</a:t>
            </a:r>
          </a:p>
        </p:txBody>
      </p:sp>
      <p:sp>
        <p:nvSpPr>
          <p:cNvPr id="19" name="Rectangle 18">
            <a:extLst>
              <a:ext uri="{FF2B5EF4-FFF2-40B4-BE49-F238E27FC236}">
                <a16:creationId xmlns:a16="http://schemas.microsoft.com/office/drawing/2014/main" id="{CD8E9D04-4190-5D9C-CCDB-AFBABF1834A1}"/>
              </a:ext>
            </a:extLst>
          </p:cNvPr>
          <p:cNvSpPr/>
          <p:nvPr/>
        </p:nvSpPr>
        <p:spPr>
          <a:xfrm>
            <a:off x="8283383" y="5176682"/>
            <a:ext cx="2000864" cy="51127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b="1" dirty="0">
                <a:latin typeface="Neuzeit"/>
              </a:rPr>
              <a:t>gem5/Simulator</a:t>
            </a:r>
          </a:p>
        </p:txBody>
      </p:sp>
      <p:sp>
        <p:nvSpPr>
          <p:cNvPr id="20" name="TextBox 19">
            <a:extLst>
              <a:ext uri="{FF2B5EF4-FFF2-40B4-BE49-F238E27FC236}">
                <a16:creationId xmlns:a16="http://schemas.microsoft.com/office/drawing/2014/main" id="{A7F38904-2695-E395-0082-42758B7102FA}"/>
              </a:ext>
            </a:extLst>
          </p:cNvPr>
          <p:cNvSpPr txBox="1"/>
          <p:nvPr/>
        </p:nvSpPr>
        <p:spPr>
          <a:xfrm>
            <a:off x="11039121" y="3891463"/>
            <a:ext cx="1051057" cy="523220"/>
          </a:xfrm>
          <a:prstGeom prst="rect">
            <a:avLst/>
          </a:prstGeom>
          <a:noFill/>
        </p:spPr>
        <p:txBody>
          <a:bodyPr wrap="none" rtlCol="0">
            <a:spAutoFit/>
          </a:bodyPr>
          <a:lstStyle/>
          <a:p>
            <a:r>
              <a:rPr lang="en-US" sz="2800" b="1" dirty="0">
                <a:latin typeface="Neuzeit"/>
              </a:rPr>
              <a:t>Guest</a:t>
            </a:r>
          </a:p>
        </p:txBody>
      </p:sp>
      <p:sp>
        <p:nvSpPr>
          <p:cNvPr id="21" name="Freeform: Shape 20">
            <a:extLst>
              <a:ext uri="{FF2B5EF4-FFF2-40B4-BE49-F238E27FC236}">
                <a16:creationId xmlns:a16="http://schemas.microsoft.com/office/drawing/2014/main" id="{05CFA0B5-ACD7-FF0C-CC4B-8F9E8E7B3257}"/>
              </a:ext>
            </a:extLst>
          </p:cNvPr>
          <p:cNvSpPr/>
          <p:nvPr/>
        </p:nvSpPr>
        <p:spPr>
          <a:xfrm>
            <a:off x="10469587" y="4434348"/>
            <a:ext cx="1002890" cy="393290"/>
          </a:xfrm>
          <a:custGeom>
            <a:avLst/>
            <a:gdLst>
              <a:gd name="connsiteX0" fmla="*/ 1002890 w 1002890"/>
              <a:gd name="connsiteY0" fmla="*/ 0 h 393290"/>
              <a:gd name="connsiteX1" fmla="*/ 727587 w 1002890"/>
              <a:gd name="connsiteY1" fmla="*/ 285136 h 393290"/>
              <a:gd name="connsiteX2" fmla="*/ 0 w 1002890"/>
              <a:gd name="connsiteY2" fmla="*/ 393290 h 393290"/>
            </a:gdLst>
            <a:ahLst/>
            <a:cxnLst>
              <a:cxn ang="0">
                <a:pos x="connsiteX0" y="connsiteY0"/>
              </a:cxn>
              <a:cxn ang="0">
                <a:pos x="connsiteX1" y="connsiteY1"/>
              </a:cxn>
              <a:cxn ang="0">
                <a:pos x="connsiteX2" y="connsiteY2"/>
              </a:cxn>
            </a:cxnLst>
            <a:rect l="l" t="t" r="r" b="b"/>
            <a:pathLst>
              <a:path w="1002890" h="393290">
                <a:moveTo>
                  <a:pt x="1002890" y="0"/>
                </a:moveTo>
                <a:cubicBezTo>
                  <a:pt x="948812" y="109794"/>
                  <a:pt x="894735" y="219588"/>
                  <a:pt x="727587" y="285136"/>
                </a:cubicBezTo>
                <a:cubicBezTo>
                  <a:pt x="560439" y="350684"/>
                  <a:pt x="280219" y="371987"/>
                  <a:pt x="0" y="393290"/>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C3D38164-F2BF-4AC0-4010-227CEB1B3D60}"/>
              </a:ext>
            </a:extLst>
          </p:cNvPr>
          <p:cNvSpPr txBox="1"/>
          <p:nvPr/>
        </p:nvSpPr>
        <p:spPr>
          <a:xfrm>
            <a:off x="8300509" y="3249804"/>
            <a:ext cx="1966629" cy="584775"/>
          </a:xfrm>
          <a:prstGeom prst="rect">
            <a:avLst/>
          </a:prstGeom>
          <a:noFill/>
        </p:spPr>
        <p:txBody>
          <a:bodyPr wrap="none" rtlCol="0">
            <a:spAutoFit/>
          </a:bodyPr>
          <a:lstStyle/>
          <a:p>
            <a:pPr algn="ctr"/>
            <a:r>
              <a:rPr lang="en-US" sz="3200" dirty="0">
                <a:latin typeface="Neuzeit"/>
              </a:rPr>
              <a:t>Simulation</a:t>
            </a:r>
          </a:p>
        </p:txBody>
      </p:sp>
      <p:sp>
        <p:nvSpPr>
          <p:cNvPr id="24" name="TextBox 23">
            <a:extLst>
              <a:ext uri="{FF2B5EF4-FFF2-40B4-BE49-F238E27FC236}">
                <a16:creationId xmlns:a16="http://schemas.microsoft.com/office/drawing/2014/main" id="{6C2A540D-278C-4C91-90B6-8C02B0EBC937}"/>
              </a:ext>
            </a:extLst>
          </p:cNvPr>
          <p:cNvSpPr txBox="1"/>
          <p:nvPr/>
        </p:nvSpPr>
        <p:spPr>
          <a:xfrm>
            <a:off x="10599584" y="3173174"/>
            <a:ext cx="1640577" cy="523220"/>
          </a:xfrm>
          <a:prstGeom prst="rect">
            <a:avLst/>
          </a:prstGeom>
          <a:noFill/>
        </p:spPr>
        <p:txBody>
          <a:bodyPr wrap="none" rtlCol="0">
            <a:spAutoFit/>
          </a:bodyPr>
          <a:lstStyle/>
          <a:p>
            <a:r>
              <a:rPr lang="en-US" sz="2800" b="1" dirty="0">
                <a:latin typeface="Neuzeit"/>
              </a:rPr>
              <a:t>Workload</a:t>
            </a:r>
          </a:p>
        </p:txBody>
      </p:sp>
      <p:sp>
        <p:nvSpPr>
          <p:cNvPr id="25" name="Freeform: Shape 24">
            <a:extLst>
              <a:ext uri="{FF2B5EF4-FFF2-40B4-BE49-F238E27FC236}">
                <a16:creationId xmlns:a16="http://schemas.microsoft.com/office/drawing/2014/main" id="{34C5B7D2-F7D5-3560-D447-266EC2F8A0B1}"/>
              </a:ext>
            </a:extLst>
          </p:cNvPr>
          <p:cNvSpPr/>
          <p:nvPr/>
        </p:nvSpPr>
        <p:spPr>
          <a:xfrm>
            <a:off x="10340950" y="3669891"/>
            <a:ext cx="1002890" cy="393290"/>
          </a:xfrm>
          <a:custGeom>
            <a:avLst/>
            <a:gdLst>
              <a:gd name="connsiteX0" fmla="*/ 1002890 w 1002890"/>
              <a:gd name="connsiteY0" fmla="*/ 0 h 393290"/>
              <a:gd name="connsiteX1" fmla="*/ 727587 w 1002890"/>
              <a:gd name="connsiteY1" fmla="*/ 285136 h 393290"/>
              <a:gd name="connsiteX2" fmla="*/ 0 w 1002890"/>
              <a:gd name="connsiteY2" fmla="*/ 393290 h 393290"/>
            </a:gdLst>
            <a:ahLst/>
            <a:cxnLst>
              <a:cxn ang="0">
                <a:pos x="connsiteX0" y="connsiteY0"/>
              </a:cxn>
              <a:cxn ang="0">
                <a:pos x="connsiteX1" y="connsiteY1"/>
              </a:cxn>
              <a:cxn ang="0">
                <a:pos x="connsiteX2" y="connsiteY2"/>
              </a:cxn>
            </a:cxnLst>
            <a:rect l="l" t="t" r="r" b="b"/>
            <a:pathLst>
              <a:path w="1002890" h="393290">
                <a:moveTo>
                  <a:pt x="1002890" y="0"/>
                </a:moveTo>
                <a:cubicBezTo>
                  <a:pt x="948812" y="109794"/>
                  <a:pt x="894735" y="219588"/>
                  <a:pt x="727587" y="285136"/>
                </a:cubicBezTo>
                <a:cubicBezTo>
                  <a:pt x="560439" y="350684"/>
                  <a:pt x="280219" y="371987"/>
                  <a:pt x="0" y="393290"/>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37067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86D024E-7203-8810-094D-B0F74B4AE30A}"/>
              </a:ext>
            </a:extLst>
          </p:cNvPr>
          <p:cNvSpPr>
            <a:spLocks noGrp="1"/>
          </p:cNvSpPr>
          <p:nvPr>
            <p:ph type="title"/>
          </p:nvPr>
        </p:nvSpPr>
        <p:spPr>
          <a:xfrm>
            <a:off x="838200" y="365126"/>
            <a:ext cx="10515600" cy="782188"/>
          </a:xfrm>
        </p:spPr>
        <p:txBody>
          <a:bodyPr>
            <a:normAutofit/>
          </a:bodyPr>
          <a:lstStyle/>
          <a:p>
            <a:r>
              <a:rPr lang="en-US" dirty="0"/>
              <a:t>At its core: it’s a discrete event simulator</a:t>
            </a:r>
          </a:p>
        </p:txBody>
      </p:sp>
      <p:sp>
        <p:nvSpPr>
          <p:cNvPr id="5" name="Content Placeholder 4">
            <a:extLst>
              <a:ext uri="{FF2B5EF4-FFF2-40B4-BE49-F238E27FC236}">
                <a16:creationId xmlns:a16="http://schemas.microsoft.com/office/drawing/2014/main" id="{02F5461F-2B88-191F-0765-FCD80B219B6A}"/>
              </a:ext>
            </a:extLst>
          </p:cNvPr>
          <p:cNvSpPr>
            <a:spLocks noGrp="1"/>
          </p:cNvSpPr>
          <p:nvPr>
            <p:ph sz="half" idx="1"/>
          </p:nvPr>
        </p:nvSpPr>
        <p:spPr>
          <a:xfrm>
            <a:off x="838199" y="1825625"/>
            <a:ext cx="6123318" cy="4351338"/>
          </a:xfrm>
        </p:spPr>
        <p:txBody>
          <a:bodyPr/>
          <a:lstStyle/>
          <a:p>
            <a:pPr marL="0" indent="0">
              <a:buNone/>
            </a:pPr>
            <a:r>
              <a:rPr lang="en-US" dirty="0"/>
              <a:t>gem5 is a </a:t>
            </a:r>
            <a:r>
              <a:rPr lang="en-US" b="1" dirty="0"/>
              <a:t>discrete event simulator</a:t>
            </a:r>
            <a:endParaRPr lang="en-US" dirty="0"/>
          </a:p>
        </p:txBody>
      </p:sp>
      <p:sp>
        <p:nvSpPr>
          <p:cNvPr id="6" name="Content Placeholder 2">
            <a:extLst>
              <a:ext uri="{FF2B5EF4-FFF2-40B4-BE49-F238E27FC236}">
                <a16:creationId xmlns:a16="http://schemas.microsoft.com/office/drawing/2014/main" id="{4E51A53D-A4CB-7633-F91D-12DC24173761}"/>
              </a:ext>
            </a:extLst>
          </p:cNvPr>
          <p:cNvSpPr txBox="1">
            <a:spLocks/>
          </p:cNvSpPr>
          <p:nvPr/>
        </p:nvSpPr>
        <p:spPr>
          <a:xfrm>
            <a:off x="6172200" y="1406106"/>
            <a:ext cx="5181600" cy="4770857"/>
          </a:xfrm>
          <a:prstGeom prst="rect">
            <a:avLst/>
          </a:prstGeom>
        </p:spPr>
        <p:txBody>
          <a:bodyPr/>
          <a:lstStyle>
            <a:lvl1pPr marL="360000" indent="-360000" algn="l" defTabSz="914400" rtl="0" eaLnBrk="1" latinLnBrk="0" hangingPunct="1">
              <a:lnSpc>
                <a:spcPct val="120000"/>
              </a:lnSpc>
              <a:spcBef>
                <a:spcPts val="1000"/>
              </a:spcBef>
              <a:buClr>
                <a:schemeClr val="accent3"/>
              </a:buClr>
              <a:buFont typeface="Wingdings" panose="05000000000000000000" pitchFamily="2" charset="2"/>
              <a:buChar char=""/>
              <a:defRPr sz="2800" kern="1200" spc="50">
                <a:solidFill>
                  <a:schemeClr val="bg2">
                    <a:lumMod val="25000"/>
                  </a:schemeClr>
                </a:solidFill>
                <a:latin typeface="Neuzeit"/>
                <a:ea typeface="+mn-ea"/>
                <a:cs typeface="+mn-cs"/>
              </a:defRPr>
            </a:lvl1pPr>
            <a:lvl2pPr marL="360000" indent="0" algn="l" defTabSz="914400" rtl="0" eaLnBrk="1" latinLnBrk="0" hangingPunct="1">
              <a:lnSpc>
                <a:spcPct val="120000"/>
              </a:lnSpc>
              <a:spcBef>
                <a:spcPts val="500"/>
              </a:spcBef>
              <a:buFontTx/>
              <a:buNone/>
              <a:defRPr sz="2800" b="0" i="1" kern="1200" spc="50" baseline="0">
                <a:solidFill>
                  <a:schemeClr val="bg2">
                    <a:lumMod val="25000"/>
                  </a:schemeClr>
                </a:solidFill>
                <a:latin typeface="Neuzeit"/>
                <a:ea typeface="+mn-ea"/>
                <a:cs typeface="+mn-cs"/>
              </a:defRPr>
            </a:lvl2pPr>
            <a:lvl3pPr marL="1080000" indent="-360000" algn="l" defTabSz="914400" rtl="0" eaLnBrk="1" latinLnBrk="0" hangingPunct="1">
              <a:lnSpc>
                <a:spcPct val="120000"/>
              </a:lnSpc>
              <a:spcBef>
                <a:spcPts val="500"/>
              </a:spcBef>
              <a:buClr>
                <a:schemeClr val="accent3"/>
              </a:buClr>
              <a:buFont typeface="Wingdings" panose="05000000000000000000" pitchFamily="2" charset="2"/>
              <a:buChar char=""/>
              <a:defRPr sz="2800" kern="1200" spc="50">
                <a:solidFill>
                  <a:schemeClr val="bg2">
                    <a:lumMod val="25000"/>
                  </a:schemeClr>
                </a:solidFill>
                <a:latin typeface="Neuzeit"/>
                <a:ea typeface="+mn-ea"/>
                <a:cs typeface="+mn-cs"/>
              </a:defRPr>
            </a:lvl3pPr>
            <a:lvl4pPr marL="1080000" indent="0" algn="l" defTabSz="914400" rtl="0" eaLnBrk="1" latinLnBrk="0" hangingPunct="1">
              <a:lnSpc>
                <a:spcPct val="120000"/>
              </a:lnSpc>
              <a:spcBef>
                <a:spcPts val="500"/>
              </a:spcBef>
              <a:buClr>
                <a:schemeClr val="accent3"/>
              </a:buClr>
              <a:buFontTx/>
              <a:buNone/>
              <a:defRPr sz="2800" b="0" i="1" kern="1200" spc="50" baseline="0">
                <a:solidFill>
                  <a:schemeClr val="bg2">
                    <a:lumMod val="25000"/>
                  </a:schemeClr>
                </a:solidFill>
                <a:latin typeface="Neuzeit"/>
                <a:ea typeface="+mn-ea"/>
                <a:cs typeface="+mn-cs"/>
              </a:defRPr>
            </a:lvl4pPr>
            <a:lvl5pPr marL="1800000" indent="-360000" algn="l" defTabSz="914400" rtl="0" eaLnBrk="1" latinLnBrk="0" hangingPunct="1">
              <a:lnSpc>
                <a:spcPct val="120000"/>
              </a:lnSpc>
              <a:spcBef>
                <a:spcPts val="500"/>
              </a:spcBef>
              <a:buClr>
                <a:schemeClr val="accent3"/>
              </a:buClr>
              <a:buFont typeface="Wingdings" panose="05000000000000000000" pitchFamily="2" charset="2"/>
              <a:buChar char=""/>
              <a:defRPr sz="2800" kern="1200" spc="50">
                <a:solidFill>
                  <a:schemeClr val="bg2">
                    <a:lumMod val="25000"/>
                  </a:schemeClr>
                </a:solidFill>
                <a:latin typeface="Neuzei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en-US" dirty="0"/>
          </a:p>
          <a:p>
            <a:pPr marL="0" indent="0">
              <a:buFont typeface="Wingdings" panose="05000000000000000000" pitchFamily="2" charset="2"/>
              <a:buNone/>
            </a:pPr>
            <a:endParaRPr lang="en-US" dirty="0"/>
          </a:p>
          <a:p>
            <a:pPr marL="514350" indent="-514350">
              <a:buFont typeface="Wingdings" panose="05000000000000000000" pitchFamily="2" charset="2"/>
              <a:buAutoNum type="arabicParenR"/>
            </a:pPr>
            <a:r>
              <a:rPr lang="en-US" dirty="0"/>
              <a:t>Event at head dequeued</a:t>
            </a:r>
          </a:p>
          <a:p>
            <a:pPr marL="514350" indent="-514350">
              <a:buFont typeface="Wingdings" panose="05000000000000000000" pitchFamily="2" charset="2"/>
              <a:buAutoNum type="arabicParenR"/>
            </a:pPr>
            <a:r>
              <a:rPr lang="en-US" dirty="0"/>
              <a:t>Event executed</a:t>
            </a:r>
          </a:p>
          <a:p>
            <a:pPr marL="514350" indent="-514350">
              <a:buFont typeface="Wingdings" panose="05000000000000000000" pitchFamily="2" charset="2"/>
              <a:buAutoNum type="arabicParenR"/>
            </a:pPr>
            <a:r>
              <a:rPr lang="en-US" dirty="0"/>
              <a:t>More events queued</a:t>
            </a:r>
          </a:p>
        </p:txBody>
      </p:sp>
      <p:sp>
        <p:nvSpPr>
          <p:cNvPr id="7" name="Rectangle 6">
            <a:extLst>
              <a:ext uri="{FF2B5EF4-FFF2-40B4-BE49-F238E27FC236}">
                <a16:creationId xmlns:a16="http://schemas.microsoft.com/office/drawing/2014/main" id="{4105EB20-71D5-3467-AB1D-E20D9EA6EA71}"/>
              </a:ext>
            </a:extLst>
          </p:cNvPr>
          <p:cNvSpPr/>
          <p:nvPr/>
        </p:nvSpPr>
        <p:spPr>
          <a:xfrm>
            <a:off x="1368565" y="3217984"/>
            <a:ext cx="1520966" cy="28662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euzeit"/>
            </a:endParaRPr>
          </a:p>
        </p:txBody>
      </p:sp>
      <p:sp>
        <p:nvSpPr>
          <p:cNvPr id="8" name="Rectangle 7">
            <a:extLst>
              <a:ext uri="{FF2B5EF4-FFF2-40B4-BE49-F238E27FC236}">
                <a16:creationId xmlns:a16="http://schemas.microsoft.com/office/drawing/2014/main" id="{1E4C8B7A-5406-2E99-5997-AC6C6BA46B3D}"/>
              </a:ext>
            </a:extLst>
          </p:cNvPr>
          <p:cNvSpPr/>
          <p:nvPr/>
        </p:nvSpPr>
        <p:spPr>
          <a:xfrm>
            <a:off x="1497415" y="5697415"/>
            <a:ext cx="1263266" cy="3077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latin typeface="Neuzeit"/>
              </a:rPr>
              <a:t>Event - 10</a:t>
            </a:r>
          </a:p>
        </p:txBody>
      </p:sp>
      <p:sp>
        <p:nvSpPr>
          <p:cNvPr id="9" name="TextBox 8">
            <a:extLst>
              <a:ext uri="{FF2B5EF4-FFF2-40B4-BE49-F238E27FC236}">
                <a16:creationId xmlns:a16="http://schemas.microsoft.com/office/drawing/2014/main" id="{E4B1453F-FF94-7C7C-9CB8-5883E04FCA81}"/>
              </a:ext>
            </a:extLst>
          </p:cNvPr>
          <p:cNvSpPr txBox="1"/>
          <p:nvPr/>
        </p:nvSpPr>
        <p:spPr>
          <a:xfrm>
            <a:off x="1103381" y="2694764"/>
            <a:ext cx="2051331" cy="523220"/>
          </a:xfrm>
          <a:prstGeom prst="rect">
            <a:avLst/>
          </a:prstGeom>
          <a:noFill/>
        </p:spPr>
        <p:txBody>
          <a:bodyPr wrap="none" rtlCol="0">
            <a:spAutoFit/>
          </a:bodyPr>
          <a:lstStyle/>
          <a:p>
            <a:r>
              <a:rPr lang="en-US" sz="2800" dirty="0">
                <a:latin typeface="Neuzeit"/>
              </a:rPr>
              <a:t>Event Queue</a:t>
            </a:r>
          </a:p>
        </p:txBody>
      </p:sp>
      <p:grpSp>
        <p:nvGrpSpPr>
          <p:cNvPr id="10" name="Group 9">
            <a:extLst>
              <a:ext uri="{FF2B5EF4-FFF2-40B4-BE49-F238E27FC236}">
                <a16:creationId xmlns:a16="http://schemas.microsoft.com/office/drawing/2014/main" id="{304A6165-C2B9-58C7-E453-9ED668E7DE2B}"/>
              </a:ext>
            </a:extLst>
          </p:cNvPr>
          <p:cNvGrpSpPr/>
          <p:nvPr/>
        </p:nvGrpSpPr>
        <p:grpSpPr>
          <a:xfrm>
            <a:off x="1497415" y="3783257"/>
            <a:ext cx="1263267" cy="1835027"/>
            <a:chOff x="1470307" y="3783257"/>
            <a:chExt cx="800101" cy="1835027"/>
          </a:xfrm>
        </p:grpSpPr>
        <p:sp>
          <p:nvSpPr>
            <p:cNvPr id="11" name="Rectangle 10">
              <a:extLst>
                <a:ext uri="{FF2B5EF4-FFF2-40B4-BE49-F238E27FC236}">
                  <a16:creationId xmlns:a16="http://schemas.microsoft.com/office/drawing/2014/main" id="{27251536-0C0D-3AEE-E8CB-27D7425E59CC}"/>
                </a:ext>
              </a:extLst>
            </p:cNvPr>
            <p:cNvSpPr/>
            <p:nvPr/>
          </p:nvSpPr>
          <p:spPr>
            <a:xfrm>
              <a:off x="1470308" y="5310553"/>
              <a:ext cx="800100" cy="3077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latin typeface="Neuzeit"/>
                </a:rPr>
                <a:t>Event - 11</a:t>
              </a:r>
            </a:p>
          </p:txBody>
        </p:sp>
        <p:sp>
          <p:nvSpPr>
            <p:cNvPr id="12" name="Rectangle 11">
              <a:extLst>
                <a:ext uri="{FF2B5EF4-FFF2-40B4-BE49-F238E27FC236}">
                  <a16:creationId xmlns:a16="http://schemas.microsoft.com/office/drawing/2014/main" id="{A29B8C88-AA4F-0F31-DA6D-109B6C1D1356}"/>
                </a:ext>
              </a:extLst>
            </p:cNvPr>
            <p:cNvSpPr/>
            <p:nvPr/>
          </p:nvSpPr>
          <p:spPr>
            <a:xfrm>
              <a:off x="1470308" y="4928729"/>
              <a:ext cx="800100" cy="3077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Neuzeit"/>
                </a:rPr>
                <a:t>Event - 20</a:t>
              </a:r>
            </a:p>
          </p:txBody>
        </p:sp>
        <p:sp>
          <p:nvSpPr>
            <p:cNvPr id="13" name="Rectangle 12">
              <a:extLst>
                <a:ext uri="{FF2B5EF4-FFF2-40B4-BE49-F238E27FC236}">
                  <a16:creationId xmlns:a16="http://schemas.microsoft.com/office/drawing/2014/main" id="{A75F34F6-0602-D903-5A19-070FC26D09BF}"/>
                </a:ext>
              </a:extLst>
            </p:cNvPr>
            <p:cNvSpPr/>
            <p:nvPr/>
          </p:nvSpPr>
          <p:spPr>
            <a:xfrm>
              <a:off x="1470307" y="4546905"/>
              <a:ext cx="800100" cy="3077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Neuzeit"/>
                </a:rPr>
                <a:t>Event - 50</a:t>
              </a:r>
            </a:p>
          </p:txBody>
        </p:sp>
        <p:sp>
          <p:nvSpPr>
            <p:cNvPr id="14" name="Rectangle 13">
              <a:extLst>
                <a:ext uri="{FF2B5EF4-FFF2-40B4-BE49-F238E27FC236}">
                  <a16:creationId xmlns:a16="http://schemas.microsoft.com/office/drawing/2014/main" id="{9B5806BA-DBE3-E591-45A5-67963D9BFD75}"/>
                </a:ext>
              </a:extLst>
            </p:cNvPr>
            <p:cNvSpPr/>
            <p:nvPr/>
          </p:nvSpPr>
          <p:spPr>
            <a:xfrm>
              <a:off x="1470307" y="4165081"/>
              <a:ext cx="800100" cy="3077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latin typeface="Neuzeit"/>
                </a:rPr>
                <a:t>Event - 50</a:t>
              </a:r>
            </a:p>
          </p:txBody>
        </p:sp>
        <p:sp>
          <p:nvSpPr>
            <p:cNvPr id="15" name="Rectangle 14">
              <a:extLst>
                <a:ext uri="{FF2B5EF4-FFF2-40B4-BE49-F238E27FC236}">
                  <a16:creationId xmlns:a16="http://schemas.microsoft.com/office/drawing/2014/main" id="{25903EDB-84C0-C56A-6640-00DD01A08B95}"/>
                </a:ext>
              </a:extLst>
            </p:cNvPr>
            <p:cNvSpPr/>
            <p:nvPr/>
          </p:nvSpPr>
          <p:spPr>
            <a:xfrm>
              <a:off x="1470307" y="3783257"/>
              <a:ext cx="800100" cy="3077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latin typeface="Neuzeit"/>
                </a:rPr>
                <a:t>Event - 52</a:t>
              </a:r>
            </a:p>
          </p:txBody>
        </p:sp>
      </p:grpSp>
      <p:pic>
        <p:nvPicPr>
          <p:cNvPr id="16" name="Picture 2" descr="Image result for gears">
            <a:extLst>
              <a:ext uri="{FF2B5EF4-FFF2-40B4-BE49-F238E27FC236}">
                <a16:creationId xmlns:a16="http://schemas.microsoft.com/office/drawing/2014/main" id="{E76BA140-94C5-5CCD-AD01-788E62B5AB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7036" y="3334068"/>
            <a:ext cx="1072296" cy="114378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8AE4EEAF-2A92-B633-5574-A2DADF2F2B9B}"/>
              </a:ext>
            </a:extLst>
          </p:cNvPr>
          <p:cNvSpPr/>
          <p:nvPr/>
        </p:nvSpPr>
        <p:spPr>
          <a:xfrm>
            <a:off x="4223134" y="4556980"/>
            <a:ext cx="1263266" cy="3077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latin typeface="Neuzeit"/>
              </a:rPr>
              <a:t>Event - 55</a:t>
            </a:r>
          </a:p>
        </p:txBody>
      </p:sp>
      <p:pic>
        <p:nvPicPr>
          <p:cNvPr id="2" name="Picture 1" descr="Logo&#10;&#10;Description automatically generated">
            <a:extLst>
              <a:ext uri="{FF2B5EF4-FFF2-40B4-BE49-F238E27FC236}">
                <a16:creationId xmlns:a16="http://schemas.microsoft.com/office/drawing/2014/main" id="{B0802E5D-BD84-0489-9399-986D146C31D3}"/>
              </a:ext>
            </a:extLst>
          </p:cNvPr>
          <p:cNvPicPr>
            <a:picLocks noGrp="1" noChangeAspect="1"/>
          </p:cNvPicPr>
          <p:nvPr/>
        </p:nvPicPr>
        <p:blipFill>
          <a:blip r:embed="rId3"/>
          <a:stretch>
            <a:fillRect/>
          </a:stretch>
        </p:blipFill>
        <p:spPr>
          <a:xfrm>
            <a:off x="4926590" y="5888686"/>
            <a:ext cx="2338821" cy="934028"/>
          </a:xfrm>
          <a:prstGeom prst="rect">
            <a:avLst/>
          </a:prstGeom>
        </p:spPr>
      </p:pic>
      <p:sp>
        <p:nvSpPr>
          <p:cNvPr id="3" name="Slide Number Placeholder 5">
            <a:extLst>
              <a:ext uri="{FF2B5EF4-FFF2-40B4-BE49-F238E27FC236}">
                <a16:creationId xmlns:a16="http://schemas.microsoft.com/office/drawing/2014/main" id="{F4ED4444-82A5-7580-FC2C-5257A7CE73D4}"/>
              </a:ext>
            </a:extLst>
          </p:cNvPr>
          <p:cNvSpPr>
            <a:spLocks noGrp="1"/>
          </p:cNvSpPr>
          <p:nvPr>
            <p:ph type="sldNum" sz="quarter" idx="12"/>
          </p:nvPr>
        </p:nvSpPr>
        <p:spPr>
          <a:xfrm>
            <a:off x="9982800" y="6357600"/>
            <a:ext cx="1760150" cy="460800"/>
          </a:xfrm>
        </p:spPr>
        <p:txBody>
          <a:bodyPr/>
          <a:lstStyle/>
          <a:p>
            <a:fld id="{FF2BD96E-3838-45D2-9031-D3AF67C920A5}" type="slidenum">
              <a:rPr lang="en-US" smtClean="0"/>
              <a:t>35</a:t>
            </a:fld>
            <a:endParaRPr lang="en-US"/>
          </a:p>
        </p:txBody>
      </p:sp>
    </p:spTree>
    <p:extLst>
      <p:ext uri="{BB962C8B-B14F-4D97-AF65-F5344CB8AC3E}">
        <p14:creationId xmlns:p14="http://schemas.microsoft.com/office/powerpoint/2010/main" val="170713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42" presetClass="path" presetSubtype="0" accel="50000" decel="50000" fill="hold" grpId="0" nodeType="withEffect">
                                  <p:stCondLst>
                                    <p:cond delay="0"/>
                                  </p:stCondLst>
                                  <p:childTnLst>
                                    <p:animMotion origin="layout" path="M 6.25E-7 -7.40741E-7 L 0.20352 -0.28079 " pathEditMode="relative" rAng="0" ptsTypes="AA">
                                      <p:cBhvr>
                                        <p:cTn id="8" dur="1000" fill="hold"/>
                                        <p:tgtEl>
                                          <p:spTgt spid="8"/>
                                        </p:tgtEl>
                                        <p:attrNameLst>
                                          <p:attrName>ppt_x</p:attrName>
                                          <p:attrName>ppt_y</p:attrName>
                                        </p:attrNameLst>
                                      </p:cBhvr>
                                      <p:rCtr x="10169" y="-14051"/>
                                    </p:animMotion>
                                  </p:childTnLst>
                                </p:cTn>
                              </p:par>
                              <p:par>
                                <p:cTn id="9" presetID="42" presetClass="path" presetSubtype="0" accel="50000" decel="50000" fill="hold" nodeType="withEffect">
                                  <p:stCondLst>
                                    <p:cond delay="0"/>
                                  </p:stCondLst>
                                  <p:childTnLst>
                                    <p:animMotion origin="layout" path="M -4.58333E-6 3.33333E-6 L -0.00117 0.0581 " pathEditMode="relative" rAng="0" ptsTypes="AA">
                                      <p:cBhvr>
                                        <p:cTn id="10" dur="1000" fill="hold"/>
                                        <p:tgtEl>
                                          <p:spTgt spid="10"/>
                                        </p:tgtEl>
                                        <p:attrNameLst>
                                          <p:attrName>ppt_x</p:attrName>
                                          <p:attrName>ppt_y</p:attrName>
                                        </p:attrNameLst>
                                      </p:cBhvr>
                                      <p:rCtr x="-65" y="2894"/>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42" presetClass="path" presetSubtype="0" accel="50000" decel="50000" fill="hold" grpId="0" nodeType="withEffect">
                                  <p:stCondLst>
                                    <p:cond delay="0"/>
                                  </p:stCondLst>
                                  <p:childTnLst>
                                    <p:animMotion origin="layout" path="M 2.91667E-6 4.44444E-6 L -0.22422 -0.1132 " pathEditMode="relative" rAng="0" ptsTypes="AA">
                                      <p:cBhvr>
                                        <p:cTn id="24" dur="1000" fill="hold"/>
                                        <p:tgtEl>
                                          <p:spTgt spid="17"/>
                                        </p:tgtEl>
                                        <p:attrNameLst>
                                          <p:attrName>ppt_x</p:attrName>
                                          <p:attrName>ppt_y</p:attrName>
                                        </p:attrNameLst>
                                      </p:cBhvr>
                                      <p:rCtr x="-11211" y="-5671"/>
                                    </p:animMotion>
                                  </p:childTnLst>
                                </p:cTn>
                              </p:par>
                              <p:par>
                                <p:cTn id="25" presetID="1" presetClass="exit" presetSubtype="0" fill="hold" grpId="1" nodeType="with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8" grpId="0" animBg="1"/>
      <p:bldP spid="8" grpId="1" animBg="1"/>
      <p:bldP spid="17" grpId="0" animBg="1"/>
      <p:bldP spid="17"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gears">
            <a:extLst>
              <a:ext uri="{FF2B5EF4-FFF2-40B4-BE49-F238E27FC236}">
                <a16:creationId xmlns:a16="http://schemas.microsoft.com/office/drawing/2014/main" id="{FC971407-FA2B-DD02-406F-842ED449A9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7036" y="3334068"/>
            <a:ext cx="1072296" cy="114378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a:extLst>
              <a:ext uri="{FF2B5EF4-FFF2-40B4-BE49-F238E27FC236}">
                <a16:creationId xmlns:a16="http://schemas.microsoft.com/office/drawing/2014/main" id="{823205DD-ACFD-1EFC-CF6C-8ECB59F72ACA}"/>
              </a:ext>
            </a:extLst>
          </p:cNvPr>
          <p:cNvSpPr>
            <a:spLocks noGrp="1"/>
          </p:cNvSpPr>
          <p:nvPr>
            <p:ph sz="half" idx="1"/>
          </p:nvPr>
        </p:nvSpPr>
        <p:spPr>
          <a:xfrm>
            <a:off x="838199" y="1825625"/>
            <a:ext cx="5717876" cy="4351338"/>
          </a:xfrm>
        </p:spPr>
        <p:txBody>
          <a:bodyPr/>
          <a:lstStyle/>
          <a:p>
            <a:pPr marL="0" indent="0">
              <a:buNone/>
            </a:pPr>
            <a:r>
              <a:rPr lang="en-US" dirty="0"/>
              <a:t>gem5 is a </a:t>
            </a:r>
            <a:r>
              <a:rPr lang="en-US" b="1" dirty="0"/>
              <a:t>discrete event simulator</a:t>
            </a:r>
            <a:endParaRPr lang="en-US" dirty="0"/>
          </a:p>
        </p:txBody>
      </p:sp>
      <p:sp>
        <p:nvSpPr>
          <p:cNvPr id="7" name="Content Placeholder 2">
            <a:extLst>
              <a:ext uri="{FF2B5EF4-FFF2-40B4-BE49-F238E27FC236}">
                <a16:creationId xmlns:a16="http://schemas.microsoft.com/office/drawing/2014/main" id="{2ADA6BA0-8109-6B0B-8B77-68DB64512F6F}"/>
              </a:ext>
            </a:extLst>
          </p:cNvPr>
          <p:cNvSpPr txBox="1">
            <a:spLocks/>
          </p:cNvSpPr>
          <p:nvPr/>
        </p:nvSpPr>
        <p:spPr>
          <a:xfrm>
            <a:off x="6172200" y="1406106"/>
            <a:ext cx="5181600" cy="4770857"/>
          </a:xfrm>
          <a:prstGeom prst="rect">
            <a:avLst/>
          </a:prstGeom>
        </p:spPr>
        <p:txBody>
          <a:bodyPr/>
          <a:lstStyle>
            <a:lvl1pPr marL="360000" indent="-360000" algn="l" defTabSz="914400" rtl="0" eaLnBrk="1" latinLnBrk="0" hangingPunct="1">
              <a:lnSpc>
                <a:spcPct val="120000"/>
              </a:lnSpc>
              <a:spcBef>
                <a:spcPts val="1000"/>
              </a:spcBef>
              <a:buClr>
                <a:schemeClr val="accent3"/>
              </a:buClr>
              <a:buFont typeface="Wingdings" panose="05000000000000000000" pitchFamily="2" charset="2"/>
              <a:buChar char=""/>
              <a:defRPr sz="2800" kern="1200" spc="50">
                <a:solidFill>
                  <a:schemeClr val="bg2">
                    <a:lumMod val="25000"/>
                  </a:schemeClr>
                </a:solidFill>
                <a:latin typeface="Neuzeit"/>
                <a:ea typeface="+mn-ea"/>
                <a:cs typeface="+mn-cs"/>
              </a:defRPr>
            </a:lvl1pPr>
            <a:lvl2pPr marL="360000" indent="0" algn="l" defTabSz="914400" rtl="0" eaLnBrk="1" latinLnBrk="0" hangingPunct="1">
              <a:lnSpc>
                <a:spcPct val="120000"/>
              </a:lnSpc>
              <a:spcBef>
                <a:spcPts val="500"/>
              </a:spcBef>
              <a:buFontTx/>
              <a:buNone/>
              <a:defRPr sz="2800" b="0" i="1" kern="1200" spc="50" baseline="0">
                <a:solidFill>
                  <a:schemeClr val="bg2">
                    <a:lumMod val="25000"/>
                  </a:schemeClr>
                </a:solidFill>
                <a:latin typeface="Neuzeit"/>
                <a:ea typeface="+mn-ea"/>
                <a:cs typeface="+mn-cs"/>
              </a:defRPr>
            </a:lvl2pPr>
            <a:lvl3pPr marL="1080000" indent="-360000" algn="l" defTabSz="914400" rtl="0" eaLnBrk="1" latinLnBrk="0" hangingPunct="1">
              <a:lnSpc>
                <a:spcPct val="120000"/>
              </a:lnSpc>
              <a:spcBef>
                <a:spcPts val="500"/>
              </a:spcBef>
              <a:buClr>
                <a:schemeClr val="accent3"/>
              </a:buClr>
              <a:buFont typeface="Wingdings" panose="05000000000000000000" pitchFamily="2" charset="2"/>
              <a:buChar char=""/>
              <a:defRPr sz="2800" kern="1200" spc="50">
                <a:solidFill>
                  <a:schemeClr val="bg2">
                    <a:lumMod val="25000"/>
                  </a:schemeClr>
                </a:solidFill>
                <a:latin typeface="Neuzeit"/>
                <a:ea typeface="+mn-ea"/>
                <a:cs typeface="+mn-cs"/>
              </a:defRPr>
            </a:lvl3pPr>
            <a:lvl4pPr marL="1080000" indent="0" algn="l" defTabSz="914400" rtl="0" eaLnBrk="1" latinLnBrk="0" hangingPunct="1">
              <a:lnSpc>
                <a:spcPct val="120000"/>
              </a:lnSpc>
              <a:spcBef>
                <a:spcPts val="500"/>
              </a:spcBef>
              <a:buClr>
                <a:schemeClr val="accent3"/>
              </a:buClr>
              <a:buFontTx/>
              <a:buNone/>
              <a:defRPr sz="2800" b="0" i="1" kern="1200" spc="50" baseline="0">
                <a:solidFill>
                  <a:schemeClr val="bg2">
                    <a:lumMod val="25000"/>
                  </a:schemeClr>
                </a:solidFill>
                <a:latin typeface="Neuzeit"/>
                <a:ea typeface="+mn-ea"/>
                <a:cs typeface="+mn-cs"/>
              </a:defRPr>
            </a:lvl4pPr>
            <a:lvl5pPr marL="1800000" indent="-360000" algn="l" defTabSz="914400" rtl="0" eaLnBrk="1" latinLnBrk="0" hangingPunct="1">
              <a:lnSpc>
                <a:spcPct val="120000"/>
              </a:lnSpc>
              <a:spcBef>
                <a:spcPts val="500"/>
              </a:spcBef>
              <a:buClr>
                <a:schemeClr val="accent3"/>
              </a:buClr>
              <a:buFont typeface="Wingdings" panose="05000000000000000000" pitchFamily="2" charset="2"/>
              <a:buChar char=""/>
              <a:defRPr sz="2800" kern="1200" spc="50">
                <a:solidFill>
                  <a:schemeClr val="bg2">
                    <a:lumMod val="25000"/>
                  </a:schemeClr>
                </a:solidFill>
                <a:latin typeface="Neuzei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en-US"/>
          </a:p>
          <a:p>
            <a:pPr marL="0" indent="0">
              <a:buFont typeface="Wingdings" panose="05000000000000000000" pitchFamily="2" charset="2"/>
              <a:buNone/>
            </a:pPr>
            <a:endParaRPr lang="en-US"/>
          </a:p>
          <a:p>
            <a:pPr marL="514350" indent="-514350">
              <a:buFont typeface="Wingdings" panose="05000000000000000000" pitchFamily="2" charset="2"/>
              <a:buAutoNum type="arabicParenR"/>
            </a:pPr>
            <a:r>
              <a:rPr lang="en-US"/>
              <a:t>Event at head dequeued</a:t>
            </a:r>
          </a:p>
          <a:p>
            <a:pPr marL="514350" indent="-514350">
              <a:buFont typeface="Wingdings" panose="05000000000000000000" pitchFamily="2" charset="2"/>
              <a:buAutoNum type="arabicParenR"/>
            </a:pPr>
            <a:r>
              <a:rPr lang="en-US"/>
              <a:t>Event executed</a:t>
            </a:r>
          </a:p>
          <a:p>
            <a:pPr marL="514350" indent="-514350">
              <a:buFont typeface="Wingdings" panose="05000000000000000000" pitchFamily="2" charset="2"/>
              <a:buAutoNum type="arabicParenR"/>
            </a:pPr>
            <a:r>
              <a:rPr lang="en-US"/>
              <a:t>More events queued</a:t>
            </a:r>
            <a:endParaRPr lang="en-US" dirty="0"/>
          </a:p>
        </p:txBody>
      </p:sp>
      <p:sp>
        <p:nvSpPr>
          <p:cNvPr id="8" name="Rectangle 7">
            <a:extLst>
              <a:ext uri="{FF2B5EF4-FFF2-40B4-BE49-F238E27FC236}">
                <a16:creationId xmlns:a16="http://schemas.microsoft.com/office/drawing/2014/main" id="{722669E6-7774-AA34-F984-80EE0C0548A2}"/>
              </a:ext>
            </a:extLst>
          </p:cNvPr>
          <p:cNvSpPr/>
          <p:nvPr/>
        </p:nvSpPr>
        <p:spPr>
          <a:xfrm>
            <a:off x="1368565" y="3217984"/>
            <a:ext cx="1520966" cy="28662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euzeit"/>
            </a:endParaRPr>
          </a:p>
        </p:txBody>
      </p:sp>
      <p:sp>
        <p:nvSpPr>
          <p:cNvPr id="9" name="TextBox 8">
            <a:extLst>
              <a:ext uri="{FF2B5EF4-FFF2-40B4-BE49-F238E27FC236}">
                <a16:creationId xmlns:a16="http://schemas.microsoft.com/office/drawing/2014/main" id="{F07B5337-38AE-7CFE-BCD2-AF8D1681357A}"/>
              </a:ext>
            </a:extLst>
          </p:cNvPr>
          <p:cNvSpPr txBox="1"/>
          <p:nvPr/>
        </p:nvSpPr>
        <p:spPr>
          <a:xfrm>
            <a:off x="1103381" y="2694764"/>
            <a:ext cx="2051331" cy="523220"/>
          </a:xfrm>
          <a:prstGeom prst="rect">
            <a:avLst/>
          </a:prstGeom>
          <a:noFill/>
        </p:spPr>
        <p:txBody>
          <a:bodyPr wrap="none" rtlCol="0">
            <a:spAutoFit/>
          </a:bodyPr>
          <a:lstStyle/>
          <a:p>
            <a:r>
              <a:rPr lang="en-US" sz="2800" dirty="0">
                <a:latin typeface="Neuzeit"/>
              </a:rPr>
              <a:t>Event Queue</a:t>
            </a:r>
          </a:p>
        </p:txBody>
      </p:sp>
      <p:sp>
        <p:nvSpPr>
          <p:cNvPr id="10" name="Rectangle 9">
            <a:extLst>
              <a:ext uri="{FF2B5EF4-FFF2-40B4-BE49-F238E27FC236}">
                <a16:creationId xmlns:a16="http://schemas.microsoft.com/office/drawing/2014/main" id="{2C86922C-703A-B9CA-5722-B6E3FD76C0F1}"/>
              </a:ext>
            </a:extLst>
          </p:cNvPr>
          <p:cNvSpPr/>
          <p:nvPr/>
        </p:nvSpPr>
        <p:spPr>
          <a:xfrm>
            <a:off x="1497414" y="5656213"/>
            <a:ext cx="1263265" cy="3077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latin typeface="Neuzeit"/>
              </a:rPr>
              <a:t>Event - 11</a:t>
            </a:r>
          </a:p>
        </p:txBody>
      </p:sp>
      <p:grpSp>
        <p:nvGrpSpPr>
          <p:cNvPr id="11" name="Group 10">
            <a:extLst>
              <a:ext uri="{FF2B5EF4-FFF2-40B4-BE49-F238E27FC236}">
                <a16:creationId xmlns:a16="http://schemas.microsoft.com/office/drawing/2014/main" id="{4E3CF130-E30A-F901-83C7-3B107F274262}"/>
              </a:ext>
            </a:extLst>
          </p:cNvPr>
          <p:cNvGrpSpPr/>
          <p:nvPr/>
        </p:nvGrpSpPr>
        <p:grpSpPr>
          <a:xfrm>
            <a:off x="1497412" y="4510741"/>
            <a:ext cx="1263267" cy="1071379"/>
            <a:chOff x="1497412" y="4510741"/>
            <a:chExt cx="1263267" cy="1071379"/>
          </a:xfrm>
        </p:grpSpPr>
        <p:sp>
          <p:nvSpPr>
            <p:cNvPr id="12" name="Rectangle 11">
              <a:extLst>
                <a:ext uri="{FF2B5EF4-FFF2-40B4-BE49-F238E27FC236}">
                  <a16:creationId xmlns:a16="http://schemas.microsoft.com/office/drawing/2014/main" id="{A7DC1D70-948A-F7A9-B00B-5D07D9D4034C}"/>
                </a:ext>
              </a:extLst>
            </p:cNvPr>
            <p:cNvSpPr/>
            <p:nvPr/>
          </p:nvSpPr>
          <p:spPr>
            <a:xfrm>
              <a:off x="1497414" y="5274389"/>
              <a:ext cx="1263265" cy="3077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Neuzeit"/>
                </a:rPr>
                <a:t>Event - 20</a:t>
              </a:r>
            </a:p>
          </p:txBody>
        </p:sp>
        <p:sp>
          <p:nvSpPr>
            <p:cNvPr id="13" name="Rectangle 12">
              <a:extLst>
                <a:ext uri="{FF2B5EF4-FFF2-40B4-BE49-F238E27FC236}">
                  <a16:creationId xmlns:a16="http://schemas.microsoft.com/office/drawing/2014/main" id="{C246064A-E18D-D261-0F55-8A9E842B330A}"/>
                </a:ext>
              </a:extLst>
            </p:cNvPr>
            <p:cNvSpPr/>
            <p:nvPr/>
          </p:nvSpPr>
          <p:spPr>
            <a:xfrm>
              <a:off x="1497412" y="4892565"/>
              <a:ext cx="1263265" cy="3077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Neuzeit"/>
                </a:rPr>
                <a:t>Event - 50</a:t>
              </a:r>
            </a:p>
          </p:txBody>
        </p:sp>
        <p:sp>
          <p:nvSpPr>
            <p:cNvPr id="14" name="Rectangle 13">
              <a:extLst>
                <a:ext uri="{FF2B5EF4-FFF2-40B4-BE49-F238E27FC236}">
                  <a16:creationId xmlns:a16="http://schemas.microsoft.com/office/drawing/2014/main" id="{77109730-29E8-AE37-CFCB-2FEDF40B0F6C}"/>
                </a:ext>
              </a:extLst>
            </p:cNvPr>
            <p:cNvSpPr/>
            <p:nvPr/>
          </p:nvSpPr>
          <p:spPr>
            <a:xfrm>
              <a:off x="1497412" y="4510741"/>
              <a:ext cx="1263265" cy="3077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latin typeface="Neuzeit"/>
                </a:rPr>
                <a:t>Event - 50</a:t>
              </a:r>
            </a:p>
          </p:txBody>
        </p:sp>
      </p:grpSp>
      <p:sp>
        <p:nvSpPr>
          <p:cNvPr id="15" name="Rectangle 14">
            <a:extLst>
              <a:ext uri="{FF2B5EF4-FFF2-40B4-BE49-F238E27FC236}">
                <a16:creationId xmlns:a16="http://schemas.microsoft.com/office/drawing/2014/main" id="{A714E854-EEA4-1A88-4B23-7BC89FA06851}"/>
              </a:ext>
            </a:extLst>
          </p:cNvPr>
          <p:cNvSpPr/>
          <p:nvPr/>
        </p:nvSpPr>
        <p:spPr>
          <a:xfrm>
            <a:off x="1497412" y="4128917"/>
            <a:ext cx="1263265" cy="3077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latin typeface="Neuzeit"/>
              </a:rPr>
              <a:t>Event - 52</a:t>
            </a:r>
          </a:p>
        </p:txBody>
      </p:sp>
      <p:sp>
        <p:nvSpPr>
          <p:cNvPr id="18" name="Rectangle 17">
            <a:extLst>
              <a:ext uri="{FF2B5EF4-FFF2-40B4-BE49-F238E27FC236}">
                <a16:creationId xmlns:a16="http://schemas.microsoft.com/office/drawing/2014/main" id="{03E50A68-05B7-E346-E545-B141AB926748}"/>
              </a:ext>
            </a:extLst>
          </p:cNvPr>
          <p:cNvSpPr/>
          <p:nvPr/>
        </p:nvSpPr>
        <p:spPr>
          <a:xfrm>
            <a:off x="1497412" y="3741204"/>
            <a:ext cx="1263266" cy="3077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latin typeface="Neuzeit"/>
              </a:rPr>
              <a:t>Event - 55</a:t>
            </a:r>
          </a:p>
        </p:txBody>
      </p:sp>
      <p:sp>
        <p:nvSpPr>
          <p:cNvPr id="19" name="Rectangle 18">
            <a:extLst>
              <a:ext uri="{FF2B5EF4-FFF2-40B4-BE49-F238E27FC236}">
                <a16:creationId xmlns:a16="http://schemas.microsoft.com/office/drawing/2014/main" id="{6259791F-734F-DC91-7201-8BCFE4DED5D2}"/>
              </a:ext>
            </a:extLst>
          </p:cNvPr>
          <p:cNvSpPr/>
          <p:nvPr/>
        </p:nvSpPr>
        <p:spPr>
          <a:xfrm>
            <a:off x="3131523" y="3289514"/>
            <a:ext cx="1263266" cy="3077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latin typeface="Neuzeit"/>
              </a:rPr>
              <a:t>Event - 51</a:t>
            </a:r>
          </a:p>
        </p:txBody>
      </p:sp>
      <p:sp>
        <p:nvSpPr>
          <p:cNvPr id="20" name="Title 1">
            <a:extLst>
              <a:ext uri="{FF2B5EF4-FFF2-40B4-BE49-F238E27FC236}">
                <a16:creationId xmlns:a16="http://schemas.microsoft.com/office/drawing/2014/main" id="{1B2A8D21-4DFD-7A86-3770-38B45FE8D0D0}"/>
              </a:ext>
            </a:extLst>
          </p:cNvPr>
          <p:cNvSpPr>
            <a:spLocks noGrp="1"/>
          </p:cNvSpPr>
          <p:nvPr>
            <p:ph type="title"/>
          </p:nvPr>
        </p:nvSpPr>
        <p:spPr>
          <a:xfrm>
            <a:off x="838200" y="365126"/>
            <a:ext cx="10515600" cy="782188"/>
          </a:xfrm>
        </p:spPr>
        <p:txBody>
          <a:bodyPr>
            <a:normAutofit/>
          </a:bodyPr>
          <a:lstStyle/>
          <a:p>
            <a:r>
              <a:rPr lang="en-US" dirty="0"/>
              <a:t>At its core: it’s a discrete event simulator</a:t>
            </a:r>
          </a:p>
        </p:txBody>
      </p:sp>
      <p:pic>
        <p:nvPicPr>
          <p:cNvPr id="21" name="Picture 20" descr="Logo&#10;&#10;Description automatically generated">
            <a:extLst>
              <a:ext uri="{FF2B5EF4-FFF2-40B4-BE49-F238E27FC236}">
                <a16:creationId xmlns:a16="http://schemas.microsoft.com/office/drawing/2014/main" id="{2C60B033-BD11-D205-B64A-8DAA26EC4004}"/>
              </a:ext>
            </a:extLst>
          </p:cNvPr>
          <p:cNvPicPr>
            <a:picLocks noGrp="1" noChangeAspect="1"/>
          </p:cNvPicPr>
          <p:nvPr/>
        </p:nvPicPr>
        <p:blipFill>
          <a:blip r:embed="rId3"/>
          <a:stretch>
            <a:fillRect/>
          </a:stretch>
        </p:blipFill>
        <p:spPr>
          <a:xfrm>
            <a:off x="4926590" y="5888686"/>
            <a:ext cx="2338821" cy="934028"/>
          </a:xfrm>
          <a:prstGeom prst="rect">
            <a:avLst/>
          </a:prstGeom>
        </p:spPr>
      </p:pic>
      <p:sp>
        <p:nvSpPr>
          <p:cNvPr id="22" name="Slide Number Placeholder 5">
            <a:extLst>
              <a:ext uri="{FF2B5EF4-FFF2-40B4-BE49-F238E27FC236}">
                <a16:creationId xmlns:a16="http://schemas.microsoft.com/office/drawing/2014/main" id="{153CD8A9-8047-FF6A-9768-F79AEBC020AF}"/>
              </a:ext>
            </a:extLst>
          </p:cNvPr>
          <p:cNvSpPr>
            <a:spLocks noGrp="1"/>
          </p:cNvSpPr>
          <p:nvPr>
            <p:ph type="sldNum" sz="quarter" idx="12"/>
          </p:nvPr>
        </p:nvSpPr>
        <p:spPr>
          <a:xfrm>
            <a:off x="9982800" y="6357600"/>
            <a:ext cx="1760150" cy="460800"/>
          </a:xfrm>
        </p:spPr>
        <p:txBody>
          <a:bodyPr/>
          <a:lstStyle/>
          <a:p>
            <a:fld id="{FF2BD96E-3838-45D2-9031-D3AF67C920A5}" type="slidenum">
              <a:rPr lang="en-US" smtClean="0"/>
              <a:t>36</a:t>
            </a:fld>
            <a:endParaRPr lang="en-US"/>
          </a:p>
        </p:txBody>
      </p:sp>
    </p:spTree>
    <p:extLst>
      <p:ext uri="{BB962C8B-B14F-4D97-AF65-F5344CB8AC3E}">
        <p14:creationId xmlns:p14="http://schemas.microsoft.com/office/powerpoint/2010/main" val="1460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6.25E-7 -2.22222E-6 L 0.20312 -0.27546 " pathEditMode="relative" rAng="0" ptsTypes="AA">
                                      <p:cBhvr>
                                        <p:cTn id="6" dur="900" fill="hold"/>
                                        <p:tgtEl>
                                          <p:spTgt spid="10"/>
                                        </p:tgtEl>
                                        <p:attrNameLst>
                                          <p:attrName>ppt_x</p:attrName>
                                          <p:attrName>ppt_y</p:attrName>
                                        </p:attrNameLst>
                                      </p:cBhvr>
                                      <p:rCtr x="10156" y="-13773"/>
                                    </p:animMotion>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6.25E-7 1.85185E-6 L 0.00039 0.05602 " pathEditMode="relative" rAng="0" ptsTypes="AA">
                                      <p:cBhvr>
                                        <p:cTn id="18" dur="1000" fill="hold"/>
                                        <p:tgtEl>
                                          <p:spTgt spid="11"/>
                                        </p:tgtEl>
                                        <p:attrNameLst>
                                          <p:attrName>ppt_x</p:attrName>
                                          <p:attrName>ppt_y</p:attrName>
                                        </p:attrNameLst>
                                      </p:cBhvr>
                                      <p:rCtr x="13" y="2801"/>
                                    </p:animMotion>
                                  </p:childTnLst>
                                </p:cTn>
                              </p:par>
                              <p:par>
                                <p:cTn id="19" presetID="42" presetClass="path" presetSubtype="0" accel="50000" decel="50000" fill="hold" grpId="1" nodeType="withEffect">
                                  <p:stCondLst>
                                    <p:cond delay="0"/>
                                  </p:stCondLst>
                                  <p:childTnLst>
                                    <p:animMotion origin="layout" path="M -3.75E-6 -3.33333E-6 L -0.13424 0.18056 " pathEditMode="relative" rAng="0" ptsTypes="AA">
                                      <p:cBhvr>
                                        <p:cTn id="20" dur="1000" fill="hold"/>
                                        <p:tgtEl>
                                          <p:spTgt spid="19"/>
                                        </p:tgtEl>
                                        <p:attrNameLst>
                                          <p:attrName>ppt_x</p:attrName>
                                          <p:attrName>ppt_y</p:attrName>
                                        </p:attrNameLst>
                                      </p:cBhvr>
                                      <p:rCtr x="-6719" y="90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9" grpId="0" animBg="1"/>
      <p:bldP spid="19"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a:extLst>
              <a:ext uri="{FF2B5EF4-FFF2-40B4-BE49-F238E27FC236}">
                <a16:creationId xmlns:a16="http://schemas.microsoft.com/office/drawing/2014/main" id="{4D90F55D-C8E9-5B8F-C2FA-F19079406719}"/>
              </a:ext>
            </a:extLst>
          </p:cNvPr>
          <p:cNvCxnSpPr>
            <a:cxnSpLocks/>
            <a:endCxn id="12" idx="2"/>
          </p:cNvCxnSpPr>
          <p:nvPr/>
        </p:nvCxnSpPr>
        <p:spPr>
          <a:xfrm flipV="1">
            <a:off x="1044264" y="2008548"/>
            <a:ext cx="0" cy="2618316"/>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4FD3703B-5BA2-B7C6-66D1-EE350C16E036}"/>
              </a:ext>
            </a:extLst>
          </p:cNvPr>
          <p:cNvCxnSpPr>
            <a:cxnSpLocks/>
            <a:endCxn id="14" idx="2"/>
          </p:cNvCxnSpPr>
          <p:nvPr/>
        </p:nvCxnSpPr>
        <p:spPr>
          <a:xfrm flipV="1">
            <a:off x="2798064" y="2246292"/>
            <a:ext cx="237144" cy="2380572"/>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58850CE-45DA-E9A9-9543-B093735E68AA}"/>
              </a:ext>
            </a:extLst>
          </p:cNvPr>
          <p:cNvCxnSpPr>
            <a:endCxn id="17" idx="2"/>
          </p:cNvCxnSpPr>
          <p:nvPr/>
        </p:nvCxnSpPr>
        <p:spPr>
          <a:xfrm flipV="1">
            <a:off x="5271839" y="2127420"/>
            <a:ext cx="0" cy="2572596"/>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55F1916-F84A-0AE1-406D-DF9B3E993C18}"/>
              </a:ext>
            </a:extLst>
          </p:cNvPr>
          <p:cNvCxnSpPr>
            <a:cxnSpLocks/>
            <a:endCxn id="26" idx="2"/>
          </p:cNvCxnSpPr>
          <p:nvPr/>
        </p:nvCxnSpPr>
        <p:spPr>
          <a:xfrm flipH="1" flipV="1">
            <a:off x="7545972" y="2222525"/>
            <a:ext cx="27107" cy="2412951"/>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70DCBB8-51CB-2211-4421-98DEA231F7C8}"/>
              </a:ext>
            </a:extLst>
          </p:cNvPr>
          <p:cNvCxnSpPr>
            <a:endCxn id="28" idx="2"/>
          </p:cNvCxnSpPr>
          <p:nvPr/>
        </p:nvCxnSpPr>
        <p:spPr>
          <a:xfrm flipV="1">
            <a:off x="9844163" y="2222525"/>
            <a:ext cx="1" cy="2477491"/>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72F4B34-13FA-5EAC-CE88-62AE80A43E2D}"/>
              </a:ext>
            </a:extLst>
          </p:cNvPr>
          <p:cNvCxnSpPr>
            <a:endCxn id="32" idx="2"/>
          </p:cNvCxnSpPr>
          <p:nvPr/>
        </p:nvCxnSpPr>
        <p:spPr>
          <a:xfrm flipV="1">
            <a:off x="11083498" y="2259226"/>
            <a:ext cx="446811" cy="2376250"/>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2EBF26A5-D925-D055-FB55-EB67E83BF32F}"/>
              </a:ext>
            </a:extLst>
          </p:cNvPr>
          <p:cNvSpPr>
            <a:spLocks noGrp="1"/>
          </p:cNvSpPr>
          <p:nvPr>
            <p:ph type="title"/>
          </p:nvPr>
        </p:nvSpPr>
        <p:spPr>
          <a:xfrm>
            <a:off x="838200" y="365126"/>
            <a:ext cx="10515600" cy="782188"/>
          </a:xfrm>
        </p:spPr>
        <p:txBody>
          <a:bodyPr>
            <a:normAutofit/>
          </a:bodyPr>
          <a:lstStyle/>
          <a:p>
            <a:r>
              <a:rPr lang="en-US" dirty="0"/>
              <a:t>Discrete event simulation example</a:t>
            </a:r>
          </a:p>
        </p:txBody>
      </p:sp>
      <p:sp>
        <p:nvSpPr>
          <p:cNvPr id="11" name="Arrow: Right 3">
            <a:extLst>
              <a:ext uri="{FF2B5EF4-FFF2-40B4-BE49-F238E27FC236}">
                <a16:creationId xmlns:a16="http://schemas.microsoft.com/office/drawing/2014/main" id="{1109A572-B29F-75C1-6A81-5BD96C016ACB}"/>
              </a:ext>
            </a:extLst>
          </p:cNvPr>
          <p:cNvSpPr/>
          <p:nvPr/>
        </p:nvSpPr>
        <p:spPr>
          <a:xfrm>
            <a:off x="685800" y="4151376"/>
            <a:ext cx="11210544" cy="950976"/>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a:latin typeface="Neuzeit"/>
              </a:rPr>
              <a:t>TIME</a:t>
            </a:r>
          </a:p>
        </p:txBody>
      </p:sp>
      <p:sp>
        <p:nvSpPr>
          <p:cNvPr id="12" name="Rectangle: Rounded Corners 5">
            <a:extLst>
              <a:ext uri="{FF2B5EF4-FFF2-40B4-BE49-F238E27FC236}">
                <a16:creationId xmlns:a16="http://schemas.microsoft.com/office/drawing/2014/main" id="{9D16DD30-B1D8-9930-F41F-60B44075E819}"/>
              </a:ext>
            </a:extLst>
          </p:cNvPr>
          <p:cNvSpPr/>
          <p:nvPr/>
        </p:nvSpPr>
        <p:spPr>
          <a:xfrm>
            <a:off x="248736" y="1496484"/>
            <a:ext cx="1591056" cy="51206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latin typeface="Neuzeit"/>
              </a:rPr>
              <a:t>Fetch first </a:t>
            </a:r>
            <a:r>
              <a:rPr lang="en-US" dirty="0" err="1">
                <a:latin typeface="Neuzeit"/>
              </a:rPr>
              <a:t>inst</a:t>
            </a:r>
            <a:endParaRPr lang="en-US" dirty="0">
              <a:latin typeface="Neuzeit"/>
            </a:endParaRPr>
          </a:p>
        </p:txBody>
      </p:sp>
      <p:sp>
        <p:nvSpPr>
          <p:cNvPr id="13" name="Rectangle: Rounded Corners 6">
            <a:extLst>
              <a:ext uri="{FF2B5EF4-FFF2-40B4-BE49-F238E27FC236}">
                <a16:creationId xmlns:a16="http://schemas.microsoft.com/office/drawing/2014/main" id="{6FB6643D-9E24-0123-EB6E-357A2A9D605F}"/>
              </a:ext>
            </a:extLst>
          </p:cNvPr>
          <p:cNvSpPr/>
          <p:nvPr/>
        </p:nvSpPr>
        <p:spPr>
          <a:xfrm>
            <a:off x="248736" y="2246292"/>
            <a:ext cx="1591056" cy="7803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Neuzeit"/>
              </a:rPr>
              <a:t>Send req to cache</a:t>
            </a:r>
          </a:p>
        </p:txBody>
      </p:sp>
      <p:sp>
        <p:nvSpPr>
          <p:cNvPr id="14" name="Rectangle: Rounded Corners 17">
            <a:extLst>
              <a:ext uri="{FF2B5EF4-FFF2-40B4-BE49-F238E27FC236}">
                <a16:creationId xmlns:a16="http://schemas.microsoft.com/office/drawing/2014/main" id="{7B83A3D2-A811-6FC5-D5EB-8916512941C2}"/>
              </a:ext>
            </a:extLst>
          </p:cNvPr>
          <p:cNvSpPr/>
          <p:nvPr/>
        </p:nvSpPr>
        <p:spPr>
          <a:xfrm>
            <a:off x="2138496" y="1465921"/>
            <a:ext cx="1793424" cy="78037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latin typeface="Neuzeit"/>
              </a:rPr>
              <a:t>Miss in L1, send to DRAM</a:t>
            </a:r>
          </a:p>
        </p:txBody>
      </p:sp>
      <p:cxnSp>
        <p:nvCxnSpPr>
          <p:cNvPr id="15" name="Straight Arrow Connector 14">
            <a:extLst>
              <a:ext uri="{FF2B5EF4-FFF2-40B4-BE49-F238E27FC236}">
                <a16:creationId xmlns:a16="http://schemas.microsoft.com/office/drawing/2014/main" id="{542E0D85-0FB3-E03E-4548-2D6271E4999A}"/>
              </a:ext>
            </a:extLst>
          </p:cNvPr>
          <p:cNvCxnSpPr/>
          <p:nvPr/>
        </p:nvCxnSpPr>
        <p:spPr>
          <a:xfrm>
            <a:off x="1591056" y="2008548"/>
            <a:ext cx="0" cy="23774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B027D6A-391B-CEA8-C7A2-8C54648F9CDF}"/>
              </a:ext>
            </a:extLst>
          </p:cNvPr>
          <p:cNvCxnSpPr/>
          <p:nvPr/>
        </p:nvCxnSpPr>
        <p:spPr>
          <a:xfrm>
            <a:off x="1307592" y="3026663"/>
            <a:ext cx="1472184" cy="160020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28">
            <a:extLst>
              <a:ext uri="{FF2B5EF4-FFF2-40B4-BE49-F238E27FC236}">
                <a16:creationId xmlns:a16="http://schemas.microsoft.com/office/drawing/2014/main" id="{2814D5B9-5883-F8C3-EA7F-68783A47DBED}"/>
              </a:ext>
            </a:extLst>
          </p:cNvPr>
          <p:cNvSpPr/>
          <p:nvPr/>
        </p:nvSpPr>
        <p:spPr>
          <a:xfrm>
            <a:off x="4479359" y="1600074"/>
            <a:ext cx="1591056" cy="51206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latin typeface="Neuzeit"/>
              </a:rPr>
              <a:t>Put in read Q</a:t>
            </a:r>
          </a:p>
        </p:txBody>
      </p:sp>
      <p:sp>
        <p:nvSpPr>
          <p:cNvPr id="18" name="TextBox 17">
            <a:extLst>
              <a:ext uri="{FF2B5EF4-FFF2-40B4-BE49-F238E27FC236}">
                <a16:creationId xmlns:a16="http://schemas.microsoft.com/office/drawing/2014/main" id="{1AB8A7E7-36C2-E8ED-C654-5D909A39C482}"/>
              </a:ext>
            </a:extLst>
          </p:cNvPr>
          <p:cNvSpPr txBox="1"/>
          <p:nvPr/>
        </p:nvSpPr>
        <p:spPr>
          <a:xfrm>
            <a:off x="1108501" y="5159113"/>
            <a:ext cx="1615892" cy="400110"/>
          </a:xfrm>
          <a:prstGeom prst="rect">
            <a:avLst/>
          </a:prstGeom>
          <a:noFill/>
        </p:spPr>
        <p:txBody>
          <a:bodyPr wrap="none" rtlCol="0">
            <a:spAutoFit/>
          </a:bodyPr>
          <a:lstStyle/>
          <a:p>
            <a:r>
              <a:rPr lang="en-US" sz="2000" dirty="0">
                <a:latin typeface="Neuzeit"/>
              </a:rPr>
              <a:t>L1 tag latency</a:t>
            </a:r>
          </a:p>
        </p:txBody>
      </p:sp>
      <p:cxnSp>
        <p:nvCxnSpPr>
          <p:cNvPr id="19" name="Straight Connector 18">
            <a:extLst>
              <a:ext uri="{FF2B5EF4-FFF2-40B4-BE49-F238E27FC236}">
                <a16:creationId xmlns:a16="http://schemas.microsoft.com/office/drawing/2014/main" id="{F61AA451-D734-8D40-AA94-B3B0C671C0AF}"/>
              </a:ext>
            </a:extLst>
          </p:cNvPr>
          <p:cNvCxnSpPr/>
          <p:nvPr/>
        </p:nvCxnSpPr>
        <p:spPr>
          <a:xfrm>
            <a:off x="1044264" y="4379976"/>
            <a:ext cx="0" cy="96325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42C9474-3114-38FE-329B-2DE47D286657}"/>
              </a:ext>
            </a:extLst>
          </p:cNvPr>
          <p:cNvCxnSpPr/>
          <p:nvPr/>
        </p:nvCxnSpPr>
        <p:spPr>
          <a:xfrm>
            <a:off x="2798064" y="4379976"/>
            <a:ext cx="0" cy="96325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D51D0FF-147A-6D92-F27C-DA41ED70A371}"/>
              </a:ext>
            </a:extLst>
          </p:cNvPr>
          <p:cNvSpPr txBox="1"/>
          <p:nvPr/>
        </p:nvSpPr>
        <p:spPr>
          <a:xfrm>
            <a:off x="3007284" y="5159113"/>
            <a:ext cx="1953740" cy="400110"/>
          </a:xfrm>
          <a:prstGeom prst="rect">
            <a:avLst/>
          </a:prstGeom>
          <a:noFill/>
        </p:spPr>
        <p:txBody>
          <a:bodyPr wrap="none" rtlCol="0">
            <a:spAutoFit/>
          </a:bodyPr>
          <a:lstStyle/>
          <a:p>
            <a:r>
              <a:rPr lang="en-US" sz="2000" dirty="0">
                <a:latin typeface="Neuzeit"/>
              </a:rPr>
              <a:t>To DRAM latency</a:t>
            </a:r>
          </a:p>
        </p:txBody>
      </p:sp>
      <p:cxnSp>
        <p:nvCxnSpPr>
          <p:cNvPr id="22" name="Straight Connector 21">
            <a:extLst>
              <a:ext uri="{FF2B5EF4-FFF2-40B4-BE49-F238E27FC236}">
                <a16:creationId xmlns:a16="http://schemas.microsoft.com/office/drawing/2014/main" id="{52990167-D711-D0F1-1E53-248F5023CD21}"/>
              </a:ext>
            </a:extLst>
          </p:cNvPr>
          <p:cNvCxnSpPr/>
          <p:nvPr/>
        </p:nvCxnSpPr>
        <p:spPr>
          <a:xfrm>
            <a:off x="5271839" y="4459224"/>
            <a:ext cx="0" cy="96325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50FFEF5-FF10-7424-4D27-01A733128A6A}"/>
              </a:ext>
            </a:extLst>
          </p:cNvPr>
          <p:cNvCxnSpPr>
            <a:stCxn id="14" idx="2"/>
          </p:cNvCxnSpPr>
          <p:nvPr/>
        </p:nvCxnSpPr>
        <p:spPr>
          <a:xfrm>
            <a:off x="3035208" y="2246292"/>
            <a:ext cx="2236631" cy="245372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608A2F4-5951-43B2-2A4D-AEF8AFCB08FA}"/>
              </a:ext>
            </a:extLst>
          </p:cNvPr>
          <p:cNvSpPr txBox="1"/>
          <p:nvPr/>
        </p:nvSpPr>
        <p:spPr>
          <a:xfrm>
            <a:off x="5416898" y="5159113"/>
            <a:ext cx="2189510" cy="400110"/>
          </a:xfrm>
          <a:prstGeom prst="rect">
            <a:avLst/>
          </a:prstGeom>
          <a:noFill/>
        </p:spPr>
        <p:txBody>
          <a:bodyPr wrap="none" rtlCol="0">
            <a:spAutoFit/>
          </a:bodyPr>
          <a:lstStyle/>
          <a:p>
            <a:r>
              <a:rPr lang="en-US" sz="2000" dirty="0">
                <a:latin typeface="Neuzeit"/>
              </a:rPr>
              <a:t>DRAM read latency</a:t>
            </a:r>
          </a:p>
        </p:txBody>
      </p:sp>
      <p:cxnSp>
        <p:nvCxnSpPr>
          <p:cNvPr id="25" name="Straight Connector 24">
            <a:extLst>
              <a:ext uri="{FF2B5EF4-FFF2-40B4-BE49-F238E27FC236}">
                <a16:creationId xmlns:a16="http://schemas.microsoft.com/office/drawing/2014/main" id="{5E66623D-B5C1-ED2F-E98B-92B9B3FDFED5}"/>
              </a:ext>
            </a:extLst>
          </p:cNvPr>
          <p:cNvCxnSpPr/>
          <p:nvPr/>
        </p:nvCxnSpPr>
        <p:spPr>
          <a:xfrm>
            <a:off x="7573079" y="4484953"/>
            <a:ext cx="0" cy="96325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6" name="Rectangle: Rounded Corners 41">
            <a:extLst>
              <a:ext uri="{FF2B5EF4-FFF2-40B4-BE49-F238E27FC236}">
                <a16:creationId xmlns:a16="http://schemas.microsoft.com/office/drawing/2014/main" id="{E3345B90-AB6B-D56C-687F-EF9E57AC8080}"/>
              </a:ext>
            </a:extLst>
          </p:cNvPr>
          <p:cNvSpPr/>
          <p:nvPr/>
        </p:nvSpPr>
        <p:spPr>
          <a:xfrm>
            <a:off x="6723336" y="1563373"/>
            <a:ext cx="1645271" cy="65915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latin typeface="Neuzeit"/>
              </a:rPr>
              <a:t>Get data from DRAM</a:t>
            </a:r>
          </a:p>
        </p:txBody>
      </p:sp>
      <p:cxnSp>
        <p:nvCxnSpPr>
          <p:cNvPr id="27" name="Straight Arrow Connector 26">
            <a:extLst>
              <a:ext uri="{FF2B5EF4-FFF2-40B4-BE49-F238E27FC236}">
                <a16:creationId xmlns:a16="http://schemas.microsoft.com/office/drawing/2014/main" id="{7CC8C09C-2CFA-DB28-827B-1FF7211F5D2A}"/>
              </a:ext>
            </a:extLst>
          </p:cNvPr>
          <p:cNvCxnSpPr>
            <a:stCxn id="17" idx="2"/>
          </p:cNvCxnSpPr>
          <p:nvPr/>
        </p:nvCxnSpPr>
        <p:spPr>
          <a:xfrm>
            <a:off x="5274887" y="2112138"/>
            <a:ext cx="2298192" cy="258787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8" name="Rectangle: Rounded Corners 47">
            <a:extLst>
              <a:ext uri="{FF2B5EF4-FFF2-40B4-BE49-F238E27FC236}">
                <a16:creationId xmlns:a16="http://schemas.microsoft.com/office/drawing/2014/main" id="{0542E2A2-1A56-7F0B-8B69-BC01D69CCD4E}"/>
              </a:ext>
            </a:extLst>
          </p:cNvPr>
          <p:cNvSpPr/>
          <p:nvPr/>
        </p:nvSpPr>
        <p:spPr>
          <a:xfrm>
            <a:off x="9021528" y="1563373"/>
            <a:ext cx="1645271" cy="65915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latin typeface="Neuzeit"/>
              </a:rPr>
              <a:t>Cache </a:t>
            </a:r>
            <a:r>
              <a:rPr lang="en-US" dirty="0" err="1">
                <a:latin typeface="Neuzeit"/>
              </a:rPr>
              <a:t>recvs</a:t>
            </a:r>
            <a:r>
              <a:rPr lang="en-US" dirty="0">
                <a:latin typeface="Neuzeit"/>
              </a:rPr>
              <a:t> data</a:t>
            </a:r>
          </a:p>
        </p:txBody>
      </p:sp>
      <p:sp>
        <p:nvSpPr>
          <p:cNvPr id="29" name="Rectangle: Rounded Corners 48">
            <a:extLst>
              <a:ext uri="{FF2B5EF4-FFF2-40B4-BE49-F238E27FC236}">
                <a16:creationId xmlns:a16="http://schemas.microsoft.com/office/drawing/2014/main" id="{7751F4DC-5213-F917-E53B-84A22D1EDED4}"/>
              </a:ext>
            </a:extLst>
          </p:cNvPr>
          <p:cNvSpPr/>
          <p:nvPr/>
        </p:nvSpPr>
        <p:spPr>
          <a:xfrm>
            <a:off x="8782583" y="2480246"/>
            <a:ext cx="2123160" cy="659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Neuzeit"/>
              </a:rPr>
              <a:t>Processor decodes instruction</a:t>
            </a:r>
          </a:p>
        </p:txBody>
      </p:sp>
      <p:cxnSp>
        <p:nvCxnSpPr>
          <p:cNvPr id="30" name="Straight Arrow Connector 29">
            <a:extLst>
              <a:ext uri="{FF2B5EF4-FFF2-40B4-BE49-F238E27FC236}">
                <a16:creationId xmlns:a16="http://schemas.microsoft.com/office/drawing/2014/main" id="{54E2C91C-7669-0AFF-07C2-9D00D00BE397}"/>
              </a:ext>
            </a:extLst>
          </p:cNvPr>
          <p:cNvCxnSpPr/>
          <p:nvPr/>
        </p:nvCxnSpPr>
        <p:spPr>
          <a:xfrm>
            <a:off x="10338816" y="2246292"/>
            <a:ext cx="0" cy="23774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1" name="Rectangle: Rounded Corners 50">
            <a:extLst>
              <a:ext uri="{FF2B5EF4-FFF2-40B4-BE49-F238E27FC236}">
                <a16:creationId xmlns:a16="http://schemas.microsoft.com/office/drawing/2014/main" id="{FEFB6B11-EA8A-6DF8-F64D-34319220AA69}"/>
              </a:ext>
            </a:extLst>
          </p:cNvPr>
          <p:cNvSpPr/>
          <p:nvPr/>
        </p:nvSpPr>
        <p:spPr>
          <a:xfrm>
            <a:off x="8782583" y="3406077"/>
            <a:ext cx="2123160" cy="659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Neuzeit"/>
              </a:rPr>
              <a:t>Processor executes instruction</a:t>
            </a:r>
          </a:p>
        </p:txBody>
      </p:sp>
      <p:sp>
        <p:nvSpPr>
          <p:cNvPr id="32" name="Rectangle: Rounded Corners 51">
            <a:extLst>
              <a:ext uri="{FF2B5EF4-FFF2-40B4-BE49-F238E27FC236}">
                <a16:creationId xmlns:a16="http://schemas.microsoft.com/office/drawing/2014/main" id="{99544D84-F182-503E-483F-5A07AC426E9D}"/>
              </a:ext>
            </a:extLst>
          </p:cNvPr>
          <p:cNvSpPr/>
          <p:nvPr/>
        </p:nvSpPr>
        <p:spPr>
          <a:xfrm>
            <a:off x="10981394" y="1600074"/>
            <a:ext cx="1097830" cy="65915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latin typeface="Neuzeit"/>
              </a:rPr>
              <a:t>Fetch next </a:t>
            </a:r>
            <a:r>
              <a:rPr lang="en-US" dirty="0" err="1">
                <a:latin typeface="Neuzeit"/>
              </a:rPr>
              <a:t>inst</a:t>
            </a:r>
            <a:endParaRPr lang="en-US" dirty="0">
              <a:latin typeface="Neuzeit"/>
            </a:endParaRPr>
          </a:p>
        </p:txBody>
      </p:sp>
      <p:cxnSp>
        <p:nvCxnSpPr>
          <p:cNvPr id="33" name="Straight Connector 32">
            <a:extLst>
              <a:ext uri="{FF2B5EF4-FFF2-40B4-BE49-F238E27FC236}">
                <a16:creationId xmlns:a16="http://schemas.microsoft.com/office/drawing/2014/main" id="{8F76DFBF-AEFC-AB8C-C9A9-FF2A80D4A3D5}"/>
              </a:ext>
            </a:extLst>
          </p:cNvPr>
          <p:cNvCxnSpPr/>
          <p:nvPr/>
        </p:nvCxnSpPr>
        <p:spPr>
          <a:xfrm>
            <a:off x="9833818" y="4459223"/>
            <a:ext cx="0" cy="96325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7198BA3-9EBB-E9AA-8158-4A207E1CE628}"/>
              </a:ext>
            </a:extLst>
          </p:cNvPr>
          <p:cNvSpPr txBox="1"/>
          <p:nvPr/>
        </p:nvSpPr>
        <p:spPr>
          <a:xfrm>
            <a:off x="7679460" y="5179188"/>
            <a:ext cx="1991251" cy="400110"/>
          </a:xfrm>
          <a:prstGeom prst="rect">
            <a:avLst/>
          </a:prstGeom>
          <a:noFill/>
        </p:spPr>
        <p:txBody>
          <a:bodyPr wrap="none" rtlCol="0">
            <a:spAutoFit/>
          </a:bodyPr>
          <a:lstStyle/>
          <a:p>
            <a:r>
              <a:rPr lang="en-US" sz="2000" dirty="0">
                <a:latin typeface="Neuzeit"/>
              </a:rPr>
              <a:t>Response latency</a:t>
            </a:r>
          </a:p>
        </p:txBody>
      </p:sp>
      <p:cxnSp>
        <p:nvCxnSpPr>
          <p:cNvPr id="35" name="Straight Arrow Connector 34">
            <a:extLst>
              <a:ext uri="{FF2B5EF4-FFF2-40B4-BE49-F238E27FC236}">
                <a16:creationId xmlns:a16="http://schemas.microsoft.com/office/drawing/2014/main" id="{71E6CC6F-2EE7-73FE-6B15-F2608B78E540}"/>
              </a:ext>
            </a:extLst>
          </p:cNvPr>
          <p:cNvCxnSpPr>
            <a:stCxn id="26" idx="2"/>
          </p:cNvCxnSpPr>
          <p:nvPr/>
        </p:nvCxnSpPr>
        <p:spPr>
          <a:xfrm>
            <a:off x="7545972" y="2222525"/>
            <a:ext cx="2287846" cy="247749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A83B5B0-F66C-2A3C-B1D9-8FA0E23DBC33}"/>
              </a:ext>
            </a:extLst>
          </p:cNvPr>
          <p:cNvCxnSpPr/>
          <p:nvPr/>
        </p:nvCxnSpPr>
        <p:spPr>
          <a:xfrm>
            <a:off x="10509504" y="3139398"/>
            <a:ext cx="0" cy="23774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233AD80D-975A-959B-8D3D-43CBCFD2C420}"/>
              </a:ext>
            </a:extLst>
          </p:cNvPr>
          <p:cNvCxnSpPr>
            <a:stCxn id="31" idx="2"/>
          </p:cNvCxnSpPr>
          <p:nvPr/>
        </p:nvCxnSpPr>
        <p:spPr>
          <a:xfrm>
            <a:off x="9844163" y="4065229"/>
            <a:ext cx="1229221" cy="56163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18671AB-5442-2C39-41D8-14F075FDEA81}"/>
              </a:ext>
            </a:extLst>
          </p:cNvPr>
          <p:cNvSpPr txBox="1"/>
          <p:nvPr/>
        </p:nvSpPr>
        <p:spPr>
          <a:xfrm>
            <a:off x="9790178" y="5159113"/>
            <a:ext cx="1192891" cy="400110"/>
          </a:xfrm>
          <a:prstGeom prst="rect">
            <a:avLst/>
          </a:prstGeom>
          <a:noFill/>
        </p:spPr>
        <p:txBody>
          <a:bodyPr wrap="none" rtlCol="0">
            <a:spAutoFit/>
          </a:bodyPr>
          <a:lstStyle/>
          <a:p>
            <a:r>
              <a:rPr lang="en-US" sz="2000" dirty="0">
                <a:latin typeface="Neuzeit"/>
              </a:rPr>
              <a:t>One cycle</a:t>
            </a:r>
          </a:p>
        </p:txBody>
      </p:sp>
      <p:cxnSp>
        <p:nvCxnSpPr>
          <p:cNvPr id="39" name="Straight Connector 38">
            <a:extLst>
              <a:ext uri="{FF2B5EF4-FFF2-40B4-BE49-F238E27FC236}">
                <a16:creationId xmlns:a16="http://schemas.microsoft.com/office/drawing/2014/main" id="{D0ED87FC-4089-C255-2D56-C36F771C4EBD}"/>
              </a:ext>
            </a:extLst>
          </p:cNvPr>
          <p:cNvCxnSpPr/>
          <p:nvPr/>
        </p:nvCxnSpPr>
        <p:spPr>
          <a:xfrm>
            <a:off x="11083498" y="4484953"/>
            <a:ext cx="0" cy="963251"/>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836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animBg="1"/>
      <p:bldP spid="18" grpId="0"/>
      <p:bldP spid="21" grpId="0"/>
      <p:bldP spid="24" grpId="0"/>
      <p:bldP spid="26" grpId="0" animBg="1"/>
      <p:bldP spid="28" grpId="0" animBg="1"/>
      <p:bldP spid="29" grpId="0" animBg="1"/>
      <p:bldP spid="31" grpId="0" animBg="1"/>
      <p:bldP spid="32" grpId="0" animBg="1"/>
      <p:bldP spid="34" grpId="0"/>
      <p:bldP spid="3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FE20F0-1CCA-A815-0814-963441EC9FAA}"/>
              </a:ext>
            </a:extLst>
          </p:cNvPr>
          <p:cNvSpPr>
            <a:spLocks noGrp="1"/>
          </p:cNvSpPr>
          <p:nvPr>
            <p:ph type="title"/>
          </p:nvPr>
        </p:nvSpPr>
        <p:spPr>
          <a:xfrm>
            <a:off x="838200" y="365126"/>
            <a:ext cx="10515600" cy="782188"/>
          </a:xfrm>
        </p:spPr>
        <p:txBody>
          <a:bodyPr>
            <a:normAutofit/>
          </a:bodyPr>
          <a:lstStyle/>
          <a:p>
            <a:r>
              <a:rPr lang="en-US" dirty="0"/>
              <a:t>Discrete event simulation</a:t>
            </a:r>
          </a:p>
        </p:txBody>
      </p:sp>
      <p:sp>
        <p:nvSpPr>
          <p:cNvPr id="5" name="Content Placeholder 2">
            <a:extLst>
              <a:ext uri="{FF2B5EF4-FFF2-40B4-BE49-F238E27FC236}">
                <a16:creationId xmlns:a16="http://schemas.microsoft.com/office/drawing/2014/main" id="{62898DCF-B758-1E11-3DA2-6310936125D6}"/>
              </a:ext>
            </a:extLst>
          </p:cNvPr>
          <p:cNvSpPr>
            <a:spLocks noGrp="1"/>
          </p:cNvSpPr>
          <p:nvPr>
            <p:ph idx="1"/>
          </p:nvPr>
        </p:nvSpPr>
        <p:spPr>
          <a:xfrm>
            <a:off x="838200" y="1354347"/>
            <a:ext cx="10515600" cy="4822616"/>
          </a:xfrm>
        </p:spPr>
        <p:txBody>
          <a:bodyPr vert="horz" lIns="91440" tIns="45720" rIns="91440" bIns="45720" rtlCol="0" anchor="t">
            <a:normAutofit/>
          </a:bodyPr>
          <a:lstStyle/>
          <a:p>
            <a:pPr marL="0" indent="0">
              <a:buNone/>
            </a:pPr>
            <a:r>
              <a:rPr lang="en-US" dirty="0"/>
              <a:t>"Time" needs a unit</a:t>
            </a:r>
            <a:br>
              <a:rPr lang="en-US" dirty="0"/>
            </a:br>
            <a:r>
              <a:rPr lang="en-US" dirty="0"/>
              <a:t>In gem5, we use a unit called "Tick"</a:t>
            </a:r>
            <a:br>
              <a:rPr lang="en-US" dirty="0"/>
            </a:br>
            <a:endParaRPr lang="en-US" dirty="0"/>
          </a:p>
          <a:p>
            <a:pPr marL="0" indent="0">
              <a:buNone/>
            </a:pPr>
            <a:r>
              <a:rPr lang="en-US" dirty="0"/>
              <a:t>Need to convert a simulation "tick" to user-understandable time</a:t>
            </a:r>
            <a:br>
              <a:rPr lang="en-US" dirty="0"/>
            </a:br>
            <a:r>
              <a:rPr lang="en-US" dirty="0"/>
              <a:t>E.g., seconds</a:t>
            </a:r>
          </a:p>
          <a:p>
            <a:pPr marL="0" indent="0">
              <a:buNone/>
            </a:pPr>
            <a:endParaRPr lang="en-US" dirty="0"/>
          </a:p>
          <a:p>
            <a:pPr marL="0" indent="0">
              <a:buNone/>
            </a:pPr>
            <a:r>
              <a:rPr lang="en-US" dirty="0"/>
              <a:t>This is the global simulation tick rate</a:t>
            </a:r>
            <a:br>
              <a:rPr lang="en-US" dirty="0"/>
            </a:br>
            <a:r>
              <a:rPr lang="en-US" dirty="0"/>
              <a:t>Usually this is 1 </a:t>
            </a:r>
            <a:r>
              <a:rPr lang="en-US" dirty="0" err="1"/>
              <a:t>ps</a:t>
            </a:r>
            <a:r>
              <a:rPr lang="en-US" dirty="0"/>
              <a:t> per tick or 10</a:t>
            </a:r>
            <a:r>
              <a:rPr lang="en-US" baseline="30000" dirty="0"/>
              <a:t>12</a:t>
            </a:r>
            <a:r>
              <a:rPr lang="en-US" dirty="0"/>
              <a:t> ticks per second</a:t>
            </a:r>
          </a:p>
        </p:txBody>
      </p:sp>
      <p:pic>
        <p:nvPicPr>
          <p:cNvPr id="2" name="Picture 1" descr="Logo&#10;&#10;Description automatically generated">
            <a:extLst>
              <a:ext uri="{FF2B5EF4-FFF2-40B4-BE49-F238E27FC236}">
                <a16:creationId xmlns:a16="http://schemas.microsoft.com/office/drawing/2014/main" id="{FFF346FF-8F5B-07A3-D639-212FC8E6500A}"/>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3" name="Slide Number Placeholder 5">
            <a:extLst>
              <a:ext uri="{FF2B5EF4-FFF2-40B4-BE49-F238E27FC236}">
                <a16:creationId xmlns:a16="http://schemas.microsoft.com/office/drawing/2014/main" id="{1C16B379-335A-9D0A-F490-F1587C5C6643}"/>
              </a:ext>
            </a:extLst>
          </p:cNvPr>
          <p:cNvSpPr>
            <a:spLocks noGrp="1"/>
          </p:cNvSpPr>
          <p:nvPr>
            <p:ph type="sldNum" sz="quarter" idx="12"/>
          </p:nvPr>
        </p:nvSpPr>
        <p:spPr>
          <a:xfrm>
            <a:off x="9982800" y="6357600"/>
            <a:ext cx="1760150" cy="460800"/>
          </a:xfrm>
        </p:spPr>
        <p:txBody>
          <a:bodyPr/>
          <a:lstStyle/>
          <a:p>
            <a:fld id="{FF2BD96E-3838-45D2-9031-D3AF67C920A5}" type="slidenum">
              <a:rPr lang="en-US" smtClean="0"/>
              <a:t>38</a:t>
            </a:fld>
            <a:endParaRPr lang="en-US"/>
          </a:p>
        </p:txBody>
      </p:sp>
    </p:spTree>
    <p:extLst>
      <p:ext uri="{BB962C8B-B14F-4D97-AF65-F5344CB8AC3E}">
        <p14:creationId xmlns:p14="http://schemas.microsoft.com/office/powerpoint/2010/main" val="31662709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FE20F0-1CCA-A815-0814-963441EC9FAA}"/>
              </a:ext>
            </a:extLst>
          </p:cNvPr>
          <p:cNvSpPr>
            <a:spLocks noGrp="1"/>
          </p:cNvSpPr>
          <p:nvPr>
            <p:ph type="title"/>
          </p:nvPr>
        </p:nvSpPr>
        <p:spPr>
          <a:xfrm>
            <a:off x="838200" y="365126"/>
            <a:ext cx="10515600" cy="782188"/>
          </a:xfrm>
        </p:spPr>
        <p:txBody>
          <a:bodyPr>
            <a:normAutofit/>
          </a:bodyPr>
          <a:lstStyle/>
          <a:p>
            <a:r>
              <a:rPr lang="en-US" dirty="0"/>
              <a:t>Ok, but  how do you schedule these events?</a:t>
            </a:r>
          </a:p>
        </p:txBody>
      </p:sp>
      <p:pic>
        <p:nvPicPr>
          <p:cNvPr id="2" name="Picture 1" descr="Logo&#10;&#10;Description automatically generated">
            <a:extLst>
              <a:ext uri="{FF2B5EF4-FFF2-40B4-BE49-F238E27FC236}">
                <a16:creationId xmlns:a16="http://schemas.microsoft.com/office/drawing/2014/main" id="{FFF346FF-8F5B-07A3-D639-212FC8E6500A}"/>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3" name="Slide Number Placeholder 5">
            <a:extLst>
              <a:ext uri="{FF2B5EF4-FFF2-40B4-BE49-F238E27FC236}">
                <a16:creationId xmlns:a16="http://schemas.microsoft.com/office/drawing/2014/main" id="{1C16B379-335A-9D0A-F490-F1587C5C6643}"/>
              </a:ext>
            </a:extLst>
          </p:cNvPr>
          <p:cNvSpPr>
            <a:spLocks noGrp="1"/>
          </p:cNvSpPr>
          <p:nvPr>
            <p:ph type="sldNum" sz="quarter" idx="12"/>
          </p:nvPr>
        </p:nvSpPr>
        <p:spPr>
          <a:xfrm>
            <a:off x="9982800" y="6357600"/>
            <a:ext cx="1760150" cy="460800"/>
          </a:xfrm>
        </p:spPr>
        <p:txBody>
          <a:bodyPr/>
          <a:lstStyle/>
          <a:p>
            <a:fld id="{FF2BD96E-3838-45D2-9031-D3AF67C920A5}" type="slidenum">
              <a:rPr lang="en-US" smtClean="0"/>
              <a:t>39</a:t>
            </a:fld>
            <a:endParaRPr lang="en-US"/>
          </a:p>
        </p:txBody>
      </p:sp>
      <p:sp>
        <p:nvSpPr>
          <p:cNvPr id="5" name="Rounded Rectangle 4">
            <a:extLst>
              <a:ext uri="{FF2B5EF4-FFF2-40B4-BE49-F238E27FC236}">
                <a16:creationId xmlns:a16="http://schemas.microsoft.com/office/drawing/2014/main" id="{F518B830-132E-D521-758B-F96B7A5E1BE6}"/>
              </a:ext>
            </a:extLst>
          </p:cNvPr>
          <p:cNvSpPr/>
          <p:nvPr/>
        </p:nvSpPr>
        <p:spPr>
          <a:xfrm>
            <a:off x="1652847" y="2753229"/>
            <a:ext cx="2776451" cy="176229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err="1"/>
              <a:t>SimObject</a:t>
            </a:r>
            <a:endParaRPr lang="en-US" dirty="0"/>
          </a:p>
        </p:txBody>
      </p:sp>
      <p:sp>
        <p:nvSpPr>
          <p:cNvPr id="6" name="TextBox 5">
            <a:extLst>
              <a:ext uri="{FF2B5EF4-FFF2-40B4-BE49-F238E27FC236}">
                <a16:creationId xmlns:a16="http://schemas.microsoft.com/office/drawing/2014/main" id="{07497359-48B1-2081-03B4-7F9F7986573A}"/>
              </a:ext>
            </a:extLst>
          </p:cNvPr>
          <p:cNvSpPr txBox="1"/>
          <p:nvPr/>
        </p:nvSpPr>
        <p:spPr>
          <a:xfrm>
            <a:off x="5780204" y="3271503"/>
            <a:ext cx="3325090" cy="892552"/>
          </a:xfrm>
          <a:prstGeom prst="rect">
            <a:avLst/>
          </a:prstGeom>
          <a:noFill/>
        </p:spPr>
        <p:txBody>
          <a:bodyPr wrap="square" rtlCol="0">
            <a:spAutoFit/>
          </a:bodyPr>
          <a:lstStyle/>
          <a:p>
            <a:pPr marL="342900" indent="-342900">
              <a:buAutoNum type="arabicPeriod"/>
            </a:pPr>
            <a:r>
              <a:rPr lang="en-US" sz="2600" dirty="0"/>
              <a:t>Schedule events and process events.</a:t>
            </a:r>
          </a:p>
        </p:txBody>
      </p:sp>
      <p:sp>
        <p:nvSpPr>
          <p:cNvPr id="7" name="TextBox 6">
            <a:extLst>
              <a:ext uri="{FF2B5EF4-FFF2-40B4-BE49-F238E27FC236}">
                <a16:creationId xmlns:a16="http://schemas.microsoft.com/office/drawing/2014/main" id="{B774B062-BB0B-DB11-03AB-F38A1053BE78}"/>
              </a:ext>
            </a:extLst>
          </p:cNvPr>
          <p:cNvSpPr txBox="1"/>
          <p:nvPr/>
        </p:nvSpPr>
        <p:spPr>
          <a:xfrm>
            <a:off x="5780203" y="4346856"/>
            <a:ext cx="4421071" cy="492443"/>
          </a:xfrm>
          <a:prstGeom prst="rect">
            <a:avLst/>
          </a:prstGeom>
          <a:noFill/>
        </p:spPr>
        <p:txBody>
          <a:bodyPr wrap="square" rtlCol="0">
            <a:spAutoFit/>
          </a:bodyPr>
          <a:lstStyle/>
          <a:p>
            <a:r>
              <a:rPr lang="en-US" sz="2600" dirty="0"/>
              <a:t>2. Talk to other </a:t>
            </a:r>
            <a:r>
              <a:rPr lang="en-US" sz="2600" dirty="0" err="1"/>
              <a:t>SimObjects</a:t>
            </a:r>
            <a:r>
              <a:rPr lang="en-US" sz="2600" dirty="0"/>
              <a:t>.</a:t>
            </a:r>
          </a:p>
        </p:txBody>
      </p:sp>
      <p:sp>
        <p:nvSpPr>
          <p:cNvPr id="9" name="TextBox 8">
            <a:extLst>
              <a:ext uri="{FF2B5EF4-FFF2-40B4-BE49-F238E27FC236}">
                <a16:creationId xmlns:a16="http://schemas.microsoft.com/office/drawing/2014/main" id="{BFC96BAE-811B-9EC5-B59C-8E78D5A20EFF}"/>
              </a:ext>
            </a:extLst>
          </p:cNvPr>
          <p:cNvSpPr txBox="1"/>
          <p:nvPr/>
        </p:nvSpPr>
        <p:spPr>
          <a:xfrm>
            <a:off x="5655254" y="1881697"/>
            <a:ext cx="4788043" cy="1292662"/>
          </a:xfrm>
          <a:prstGeom prst="rect">
            <a:avLst/>
          </a:prstGeom>
          <a:noFill/>
        </p:spPr>
        <p:txBody>
          <a:bodyPr wrap="square" rtlCol="0">
            <a:spAutoFit/>
          </a:bodyPr>
          <a:lstStyle/>
          <a:p>
            <a:r>
              <a:rPr lang="en-US" sz="2600" dirty="0"/>
              <a:t>While some are incredibly complex, at their core they only do two things:</a:t>
            </a:r>
          </a:p>
        </p:txBody>
      </p:sp>
    </p:spTree>
    <p:extLst>
      <p:ext uri="{BB962C8B-B14F-4D97-AF65-F5344CB8AC3E}">
        <p14:creationId xmlns:p14="http://schemas.microsoft.com/office/powerpoint/2010/main" val="1596854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3A0AC-11E7-3600-B23B-D89E8407E239}"/>
              </a:ext>
            </a:extLst>
          </p:cNvPr>
          <p:cNvSpPr>
            <a:spLocks noGrp="1"/>
          </p:cNvSpPr>
          <p:nvPr>
            <p:ph type="title"/>
          </p:nvPr>
        </p:nvSpPr>
        <p:spPr/>
        <p:txBody>
          <a:bodyPr>
            <a:normAutofit fontScale="90000"/>
          </a:bodyPr>
          <a:lstStyle/>
          <a:p>
            <a:r>
              <a:rPr lang="en-US" dirty="0"/>
              <a:t>What are we going to cover today?</a:t>
            </a:r>
          </a:p>
        </p:txBody>
      </p:sp>
      <p:sp>
        <p:nvSpPr>
          <p:cNvPr id="3" name="Content Placeholder 2">
            <a:extLst>
              <a:ext uri="{FF2B5EF4-FFF2-40B4-BE49-F238E27FC236}">
                <a16:creationId xmlns:a16="http://schemas.microsoft.com/office/drawing/2014/main" id="{1F25CA88-BF29-DFCB-FCC1-3FA1E3E0CBDC}"/>
              </a:ext>
            </a:extLst>
          </p:cNvPr>
          <p:cNvSpPr>
            <a:spLocks noGrp="1"/>
          </p:cNvSpPr>
          <p:nvPr>
            <p:ph idx="1"/>
          </p:nvPr>
        </p:nvSpPr>
        <p:spPr>
          <a:xfrm>
            <a:off x="648028" y="940737"/>
            <a:ext cx="6617383" cy="5414963"/>
          </a:xfrm>
        </p:spPr>
        <p:txBody>
          <a:bodyPr>
            <a:noAutofit/>
          </a:bodyPr>
          <a:lstStyle/>
          <a:p>
            <a:r>
              <a:rPr lang="en-US" sz="1600" dirty="0"/>
              <a:t>A short history of gem5.</a:t>
            </a:r>
          </a:p>
          <a:p>
            <a:r>
              <a:rPr lang="en-US" sz="1600" dirty="0"/>
              <a:t>Getting gem5 setup on your system: Compilation, etc..</a:t>
            </a:r>
          </a:p>
          <a:p>
            <a:r>
              <a:rPr lang="en-US" sz="1600" dirty="0"/>
              <a:t>Using prebuilt systems.</a:t>
            </a:r>
          </a:p>
          <a:p>
            <a:r>
              <a:rPr lang="en-US" sz="1600" dirty="0"/>
              <a:t>An overview of event-based simulation and gem5’s software structure</a:t>
            </a:r>
          </a:p>
          <a:p>
            <a:r>
              <a:rPr lang="en-US" sz="1600" dirty="0"/>
              <a:t>Simulator outputs and how to interpret it.</a:t>
            </a:r>
          </a:p>
          <a:p>
            <a:r>
              <a:rPr lang="en-US" sz="1600" dirty="0"/>
              <a:t>Creating a system using </a:t>
            </a:r>
            <a:r>
              <a:rPr lang="en-US" sz="1600" dirty="0" err="1"/>
              <a:t>stdlib</a:t>
            </a:r>
            <a:r>
              <a:rPr lang="en-US" sz="1600" dirty="0"/>
              <a:t> components.</a:t>
            </a:r>
          </a:p>
          <a:p>
            <a:r>
              <a:rPr lang="en-US" sz="1600" dirty="0"/>
              <a:t>Statistical outputs .</a:t>
            </a:r>
          </a:p>
          <a:p>
            <a:r>
              <a:rPr lang="en-US" sz="1600" dirty="0"/>
              <a:t>SE-mode and FS-mode simulations.</a:t>
            </a:r>
          </a:p>
          <a:p>
            <a:r>
              <a:rPr lang="en-US" sz="1600" dirty="0"/>
              <a:t>Checkpoints, lower-fidelity components, KVM mode, and Sampling</a:t>
            </a:r>
          </a:p>
          <a:p>
            <a:r>
              <a:rPr lang="en-US" sz="1600" dirty="0"/>
              <a:t>Creating your own </a:t>
            </a:r>
            <a:r>
              <a:rPr lang="en-US" sz="1600" dirty="0" err="1"/>
              <a:t>SimObject</a:t>
            </a:r>
            <a:r>
              <a:rPr lang="en-US" sz="1600" dirty="0"/>
              <a:t>.</a:t>
            </a:r>
          </a:p>
          <a:p>
            <a:r>
              <a:rPr lang="en-US" sz="1600" dirty="0"/>
              <a:t>Creating your own </a:t>
            </a:r>
            <a:r>
              <a:rPr lang="en-US" sz="1600" dirty="0" err="1"/>
              <a:t>stdlib</a:t>
            </a:r>
            <a:r>
              <a:rPr lang="en-US" sz="1600" dirty="0"/>
              <a:t> component.</a:t>
            </a:r>
          </a:p>
          <a:p>
            <a:r>
              <a:rPr lang="en-US" sz="1600" dirty="0"/>
              <a:t>Gem5 Resources.</a:t>
            </a:r>
          </a:p>
          <a:p>
            <a:r>
              <a:rPr lang="en-US" sz="1600" dirty="0"/>
              <a:t>How to continue to gem5.</a:t>
            </a:r>
          </a:p>
          <a:p>
            <a:endParaRPr lang="en-US" sz="1600" dirty="0"/>
          </a:p>
          <a:p>
            <a:endParaRPr lang="en-US" sz="1600" dirty="0"/>
          </a:p>
        </p:txBody>
      </p:sp>
      <p:sp>
        <p:nvSpPr>
          <p:cNvPr id="4" name="5-Point Star 3">
            <a:extLst>
              <a:ext uri="{FF2B5EF4-FFF2-40B4-BE49-F238E27FC236}">
                <a16:creationId xmlns:a16="http://schemas.microsoft.com/office/drawing/2014/main" id="{A60DC3CD-9715-7D79-D5E7-E3215BE3A698}"/>
              </a:ext>
            </a:extLst>
          </p:cNvPr>
          <p:cNvSpPr/>
          <p:nvPr/>
        </p:nvSpPr>
        <p:spPr>
          <a:xfrm>
            <a:off x="7522797" y="1171575"/>
            <a:ext cx="3435928" cy="3036507"/>
          </a:xfrm>
          <a:prstGeom prst="star5">
            <a:avLst>
              <a:gd name="adj" fmla="val 27691"/>
              <a:gd name="hf" fmla="val 105146"/>
              <a:gd name="vf" fmla="val 11055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Please feel free to speak up!</a:t>
            </a:r>
          </a:p>
          <a:p>
            <a:pPr algn="ctr"/>
            <a:r>
              <a:rPr lang="en-US" dirty="0"/>
              <a:t>Discussion is good!</a:t>
            </a:r>
          </a:p>
        </p:txBody>
      </p:sp>
      <p:sp>
        <p:nvSpPr>
          <p:cNvPr id="6" name="Slide Number Placeholder 5">
            <a:extLst>
              <a:ext uri="{FF2B5EF4-FFF2-40B4-BE49-F238E27FC236}">
                <a16:creationId xmlns:a16="http://schemas.microsoft.com/office/drawing/2014/main" id="{E7FED066-1EB6-236E-85FD-8056C2CD31C6}"/>
              </a:ext>
            </a:extLst>
          </p:cNvPr>
          <p:cNvSpPr>
            <a:spLocks noGrp="1"/>
          </p:cNvSpPr>
          <p:nvPr>
            <p:ph type="sldNum" sz="quarter" idx="12"/>
          </p:nvPr>
        </p:nvSpPr>
        <p:spPr>
          <a:xfrm>
            <a:off x="9982800" y="6357600"/>
            <a:ext cx="1760150" cy="460800"/>
          </a:xfrm>
        </p:spPr>
        <p:txBody>
          <a:bodyPr/>
          <a:lstStyle/>
          <a:p>
            <a:fld id="{52FA5E91-C711-4121-AA02-9685B73286BC}" type="slidenum">
              <a:rPr lang="en-US" smtClean="0"/>
              <a:t>4</a:t>
            </a:fld>
            <a:endParaRPr lang="en-US" dirty="0"/>
          </a:p>
        </p:txBody>
      </p:sp>
      <p:pic>
        <p:nvPicPr>
          <p:cNvPr id="7" name="Picture 6" descr="Logo&#10;&#10;Description automatically generated">
            <a:extLst>
              <a:ext uri="{FF2B5EF4-FFF2-40B4-BE49-F238E27FC236}">
                <a16:creationId xmlns:a16="http://schemas.microsoft.com/office/drawing/2014/main" id="{6F86C29A-8CAD-9652-3162-6D29BBD76010}"/>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5-Point Star 4">
            <a:extLst>
              <a:ext uri="{FF2B5EF4-FFF2-40B4-BE49-F238E27FC236}">
                <a16:creationId xmlns:a16="http://schemas.microsoft.com/office/drawing/2014/main" id="{FC541E40-B8A8-8007-6C02-530D2F440B64}"/>
              </a:ext>
            </a:extLst>
          </p:cNvPr>
          <p:cNvSpPr/>
          <p:nvPr/>
        </p:nvSpPr>
        <p:spPr>
          <a:xfrm>
            <a:off x="7606783" y="4019312"/>
            <a:ext cx="3256092" cy="2527058"/>
          </a:xfrm>
          <a:prstGeom prst="star5">
            <a:avLst>
              <a:gd name="adj" fmla="val 27691"/>
              <a:gd name="hf" fmla="val 105146"/>
              <a:gd name="vf" fmla="val 11055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(I don’t have all the answers though!)</a:t>
            </a:r>
          </a:p>
        </p:txBody>
      </p:sp>
    </p:spTree>
    <p:extLst>
      <p:ext uri="{BB962C8B-B14F-4D97-AF65-F5344CB8AC3E}">
        <p14:creationId xmlns:p14="http://schemas.microsoft.com/office/powerpoint/2010/main" val="12289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7058" y="1024055"/>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sz="4000" dirty="0">
                <a:solidFill>
                  <a:schemeClr val="bg2">
                    <a:lumMod val="25000"/>
                  </a:schemeClr>
                </a:solidFill>
                <a:latin typeface="Neuzeit"/>
                <a:ea typeface="+mj-lt"/>
                <a:cs typeface="+mj-lt"/>
              </a:rPr>
              <a:t>This is great, but it takes a lot to get things done</a:t>
            </a:r>
            <a:endParaRPr lang="en-US" dirty="0">
              <a:solidFill>
                <a:schemeClr val="bg2">
                  <a:lumMod val="25000"/>
                </a:schemeClr>
              </a:solidFill>
              <a:latin typeface="Neuzeit"/>
            </a:endParaRP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40</a:t>
            </a:fld>
            <a:endParaRPr lang="en-US"/>
          </a:p>
        </p:txBody>
      </p:sp>
      <p:sp>
        <p:nvSpPr>
          <p:cNvPr id="2" name="Oval 1">
            <a:extLst>
              <a:ext uri="{FF2B5EF4-FFF2-40B4-BE49-F238E27FC236}">
                <a16:creationId xmlns:a16="http://schemas.microsoft.com/office/drawing/2014/main" id="{45189F22-B427-2C84-8F44-EFF5F747984B}"/>
              </a:ext>
            </a:extLst>
          </p:cNvPr>
          <p:cNvSpPr/>
          <p:nvPr/>
        </p:nvSpPr>
        <p:spPr>
          <a:xfrm>
            <a:off x="2057165" y="1847675"/>
            <a:ext cx="2011180" cy="1861278"/>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solidFill>
                  <a:schemeClr val="tx1"/>
                </a:solidFill>
                <a:latin typeface="Neuzeit"/>
              </a:rPr>
              <a:t>gem5</a:t>
            </a:r>
          </a:p>
        </p:txBody>
      </p:sp>
      <p:sp>
        <p:nvSpPr>
          <p:cNvPr id="7" name="Rectangle: Rounded Corners 6">
            <a:extLst>
              <a:ext uri="{FF2B5EF4-FFF2-40B4-BE49-F238E27FC236}">
                <a16:creationId xmlns:a16="http://schemas.microsoft.com/office/drawing/2014/main" id="{754AFE4D-B48B-7525-84CE-F66C6A20B2C9}"/>
              </a:ext>
            </a:extLst>
          </p:cNvPr>
          <p:cNvSpPr/>
          <p:nvPr/>
        </p:nvSpPr>
        <p:spPr>
          <a:xfrm>
            <a:off x="8064160" y="2058475"/>
            <a:ext cx="1786327" cy="1436556"/>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a:solidFill>
                  <a:schemeClr val="tx1"/>
                </a:solidFill>
                <a:latin typeface="Neuzeit"/>
              </a:rPr>
              <a:t>Config file</a:t>
            </a:r>
          </a:p>
        </p:txBody>
      </p:sp>
      <p:cxnSp>
        <p:nvCxnSpPr>
          <p:cNvPr id="8" name="Straight Arrow Connector 7">
            <a:extLst>
              <a:ext uri="{FF2B5EF4-FFF2-40B4-BE49-F238E27FC236}">
                <a16:creationId xmlns:a16="http://schemas.microsoft.com/office/drawing/2014/main" id="{310AA1E3-D1C3-D973-3873-12569EBD0F57}"/>
              </a:ext>
            </a:extLst>
          </p:cNvPr>
          <p:cNvCxnSpPr/>
          <p:nvPr/>
        </p:nvCxnSpPr>
        <p:spPr>
          <a:xfrm flipH="1">
            <a:off x="4324584" y="2838432"/>
            <a:ext cx="3395273" cy="24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685F7F7-7DB5-A61D-FFBF-7E5AD6BD98B6}"/>
              </a:ext>
            </a:extLst>
          </p:cNvPr>
          <p:cNvSpPr txBox="1"/>
          <p:nvPr/>
        </p:nvSpPr>
        <p:spPr>
          <a:xfrm>
            <a:off x="3472097" y="3871835"/>
            <a:ext cx="5391462" cy="16927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dirty="0">
                <a:latin typeface="NeuzeitS-Book" panose="020B0500000000000000" pitchFamily="34" charset="0"/>
              </a:rPr>
              <a:t>This allows for maximum flexibility but can mean creating 100s of lines of Python to create even a basic simulation.  </a:t>
            </a:r>
          </a:p>
        </p:txBody>
      </p:sp>
    </p:spTree>
    <p:extLst>
      <p:ext uri="{BB962C8B-B14F-4D97-AF65-F5344CB8AC3E}">
        <p14:creationId xmlns:p14="http://schemas.microsoft.com/office/powerpoint/2010/main" val="17452533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9400" y="395289"/>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sz="4000">
                <a:solidFill>
                  <a:schemeClr val="bg2">
                    <a:lumMod val="25000"/>
                  </a:schemeClr>
                </a:solidFill>
                <a:latin typeface="Neuzeit"/>
                <a:ea typeface="+mj-lt"/>
                <a:cs typeface="+mj-lt"/>
              </a:rPr>
              <a:t>What is the standard library for?</a:t>
            </a:r>
            <a:endParaRPr lang="en-US"/>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41</a:t>
            </a:fld>
            <a:endParaRPr lang="en-US"/>
          </a:p>
        </p:txBody>
      </p:sp>
      <p:sp>
        <p:nvSpPr>
          <p:cNvPr id="2" name="Oval 1">
            <a:extLst>
              <a:ext uri="{FF2B5EF4-FFF2-40B4-BE49-F238E27FC236}">
                <a16:creationId xmlns:a16="http://schemas.microsoft.com/office/drawing/2014/main" id="{45189F22-B427-2C84-8F44-EFF5F747984B}"/>
              </a:ext>
            </a:extLst>
          </p:cNvPr>
          <p:cNvSpPr/>
          <p:nvPr/>
        </p:nvSpPr>
        <p:spPr>
          <a:xfrm>
            <a:off x="2128603" y="1485275"/>
            <a:ext cx="2011180" cy="1861278"/>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a:solidFill>
                  <a:schemeClr val="tx1"/>
                </a:solidFill>
                <a:latin typeface="Neuzeit"/>
              </a:rPr>
              <a:t>gem5</a:t>
            </a:r>
          </a:p>
        </p:txBody>
      </p:sp>
      <p:sp>
        <p:nvSpPr>
          <p:cNvPr id="7" name="Rectangle: Rounded Corners 6">
            <a:extLst>
              <a:ext uri="{FF2B5EF4-FFF2-40B4-BE49-F238E27FC236}">
                <a16:creationId xmlns:a16="http://schemas.microsoft.com/office/drawing/2014/main" id="{754AFE4D-B48B-7525-84CE-F66C6A20B2C9}"/>
              </a:ext>
            </a:extLst>
          </p:cNvPr>
          <p:cNvSpPr/>
          <p:nvPr/>
        </p:nvSpPr>
        <p:spPr>
          <a:xfrm>
            <a:off x="8135598" y="1696075"/>
            <a:ext cx="1786327" cy="1436556"/>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a:solidFill>
                  <a:schemeClr val="tx1"/>
                </a:solidFill>
                <a:latin typeface="Neuzeit"/>
              </a:rPr>
              <a:t>Config file</a:t>
            </a:r>
          </a:p>
        </p:txBody>
      </p:sp>
      <p:cxnSp>
        <p:nvCxnSpPr>
          <p:cNvPr id="8" name="Straight Arrow Connector 7">
            <a:extLst>
              <a:ext uri="{FF2B5EF4-FFF2-40B4-BE49-F238E27FC236}">
                <a16:creationId xmlns:a16="http://schemas.microsoft.com/office/drawing/2014/main" id="{310AA1E3-D1C3-D973-3873-12569EBD0F57}"/>
              </a:ext>
            </a:extLst>
          </p:cNvPr>
          <p:cNvCxnSpPr/>
          <p:nvPr/>
        </p:nvCxnSpPr>
        <p:spPr>
          <a:xfrm flipH="1">
            <a:off x="4233628" y="2451049"/>
            <a:ext cx="834452" cy="2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685F7F7-7DB5-A61D-FFBF-7E5AD6BD98B6}"/>
              </a:ext>
            </a:extLst>
          </p:cNvPr>
          <p:cNvSpPr txBox="1"/>
          <p:nvPr/>
        </p:nvSpPr>
        <p:spPr>
          <a:xfrm>
            <a:off x="449050" y="3567791"/>
            <a:ext cx="11293900"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dirty="0">
                <a:latin typeface="NeuzeitS-Book" panose="020B0500000000000000" pitchFamily="34" charset="0"/>
              </a:rPr>
              <a:t>The </a:t>
            </a:r>
            <a:r>
              <a:rPr lang="en-US" sz="2600" dirty="0" err="1">
                <a:latin typeface="NeuzeitS-Book" panose="020B0500000000000000" pitchFamily="34" charset="0"/>
              </a:rPr>
              <a:t>stdlib</a:t>
            </a:r>
            <a:r>
              <a:rPr lang="en-US" sz="2600" dirty="0">
                <a:latin typeface="NeuzeitS-Book" panose="020B0500000000000000" pitchFamily="34" charset="0"/>
              </a:rPr>
              <a:t> is a library which allows for users to quickly create systems with pre-built components.</a:t>
            </a:r>
            <a:endParaRPr lang="en-US" sz="2600" i="1" dirty="0">
              <a:latin typeface="NEUZEITS-BOOK" panose="020B0500000000000000" pitchFamily="34" charset="0"/>
            </a:endParaRPr>
          </a:p>
          <a:p>
            <a:pPr algn="ctr"/>
            <a:endParaRPr lang="en-US" sz="2600" dirty="0">
              <a:latin typeface="NeuzeitS-Book" panose="020B0500000000000000" pitchFamily="34" charset="0"/>
            </a:endParaRPr>
          </a:p>
          <a:p>
            <a:pPr algn="ctr"/>
            <a:r>
              <a:rPr lang="en-US" sz="2600" dirty="0">
                <a:latin typeface="NeuzeitS-Book" panose="020B0500000000000000" pitchFamily="34" charset="0"/>
              </a:rPr>
              <a:t>The </a:t>
            </a:r>
            <a:r>
              <a:rPr lang="en-US" sz="2600" dirty="0" err="1">
                <a:latin typeface="NeuzeitS-Book" panose="020B0500000000000000" pitchFamily="34" charset="0"/>
              </a:rPr>
              <a:t>stdlib's</a:t>
            </a:r>
            <a:r>
              <a:rPr lang="en-US" sz="2600" dirty="0">
                <a:latin typeface="NeuzeitS-Book" panose="020B0500000000000000" pitchFamily="34" charset="0"/>
              </a:rPr>
              <a:t> module architecture allows for components (e.g. a memory system or a cache hierarchy setup) to be quickly swapped in and out without radical redesign.</a:t>
            </a:r>
          </a:p>
        </p:txBody>
      </p:sp>
      <p:sp>
        <p:nvSpPr>
          <p:cNvPr id="3" name="Pentagon 2">
            <a:extLst>
              <a:ext uri="{FF2B5EF4-FFF2-40B4-BE49-F238E27FC236}">
                <a16:creationId xmlns:a16="http://schemas.microsoft.com/office/drawing/2014/main" id="{BCB86991-F0AD-A217-B504-F9C96AE1FBF9}"/>
              </a:ext>
            </a:extLst>
          </p:cNvPr>
          <p:cNvSpPr/>
          <p:nvPr/>
        </p:nvSpPr>
        <p:spPr>
          <a:xfrm>
            <a:off x="5241186" y="1647669"/>
            <a:ext cx="1786327" cy="1436556"/>
          </a:xfrm>
          <a:prstGeom prst="pentagon">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err="1">
                <a:solidFill>
                  <a:schemeClr val="tx1"/>
                </a:solidFill>
                <a:latin typeface="Neuzeit"/>
              </a:rPr>
              <a:t>stdlib</a:t>
            </a:r>
            <a:endParaRPr lang="en-US" sz="2400">
              <a:solidFill>
                <a:schemeClr val="tx1"/>
              </a:solidFill>
              <a:latin typeface="Neuzeit"/>
            </a:endParaRPr>
          </a:p>
        </p:txBody>
      </p:sp>
      <p:cxnSp>
        <p:nvCxnSpPr>
          <p:cNvPr id="10" name="Straight Arrow Connector 9">
            <a:extLst>
              <a:ext uri="{FF2B5EF4-FFF2-40B4-BE49-F238E27FC236}">
                <a16:creationId xmlns:a16="http://schemas.microsoft.com/office/drawing/2014/main" id="{222A5F3C-5BB2-0966-1837-25D84D19D677}"/>
              </a:ext>
            </a:extLst>
          </p:cNvPr>
          <p:cNvCxnSpPr>
            <a:cxnSpLocks/>
          </p:cNvCxnSpPr>
          <p:nvPr/>
        </p:nvCxnSpPr>
        <p:spPr>
          <a:xfrm flipH="1">
            <a:off x="7131726" y="2426065"/>
            <a:ext cx="734519" cy="24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73034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EBD08-034D-427E-9068-FCC3E86315A5}"/>
              </a:ext>
            </a:extLst>
          </p:cNvPr>
          <p:cNvSpPr>
            <a:spLocks noGrp="1"/>
          </p:cNvSpPr>
          <p:nvPr>
            <p:ph type="title"/>
          </p:nvPr>
        </p:nvSpPr>
        <p:spPr>
          <a:xfrm>
            <a:off x="960645" y="179629"/>
            <a:ext cx="10213200" cy="659152"/>
          </a:xfrm>
        </p:spPr>
        <p:txBody>
          <a:bodyPr>
            <a:normAutofit fontScale="90000"/>
          </a:bodyPr>
          <a:lstStyle/>
          <a:p>
            <a:endParaRPr lang="en-US"/>
          </a:p>
          <a:p>
            <a:r>
              <a:rPr lang="en-US"/>
              <a:t>The </a:t>
            </a:r>
            <a:r>
              <a:rPr lang="en-US" err="1"/>
              <a:t>stdlib</a:t>
            </a:r>
            <a:r>
              <a:rPr lang="en-US"/>
              <a:t> modular metaphor</a:t>
            </a:r>
          </a:p>
        </p:txBody>
      </p:sp>
      <p:sp>
        <p:nvSpPr>
          <p:cNvPr id="11" name="Rectangle: Rounded Corners 10">
            <a:extLst>
              <a:ext uri="{FF2B5EF4-FFF2-40B4-BE49-F238E27FC236}">
                <a16:creationId xmlns:a16="http://schemas.microsoft.com/office/drawing/2014/main" id="{0953A8C6-BC42-6EF5-6EBC-503AE7FFD0DD}"/>
              </a:ext>
            </a:extLst>
          </p:cNvPr>
          <p:cNvSpPr/>
          <p:nvPr/>
        </p:nvSpPr>
        <p:spPr>
          <a:xfrm>
            <a:off x="4778896" y="1170748"/>
            <a:ext cx="2623523" cy="2251995"/>
          </a:xfrm>
          <a:prstGeom prst="roundRect">
            <a:avLst/>
          </a:prstGeom>
          <a:solidFill>
            <a:schemeClr val="bg2">
              <a:lumMod val="75000"/>
            </a:schemeClr>
          </a:solidFill>
        </p:spPr>
        <p:style>
          <a:lnRef idx="2">
            <a:schemeClr val="dk1"/>
          </a:lnRef>
          <a:fillRef idx="1">
            <a:schemeClr val="lt1"/>
          </a:fillRef>
          <a:effectRef idx="0">
            <a:schemeClr val="dk1"/>
          </a:effectRef>
          <a:fontRef idx="minor">
            <a:schemeClr val="dk1"/>
          </a:fontRef>
        </p:style>
        <p:txBody>
          <a:bodyPr lIns="91440" tIns="45720" rIns="91440" bIns="45720" rtlCol="0" anchor="b"/>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b="1" u="sng" dirty="0">
                <a:latin typeface="Neuzeit"/>
              </a:rPr>
              <a:t>Processor</a:t>
            </a:r>
            <a:endParaRPr lang="en-US" dirty="0">
              <a:latin typeface="Neuzeit"/>
            </a:endParaRPr>
          </a:p>
        </p:txBody>
      </p:sp>
      <p:sp>
        <p:nvSpPr>
          <p:cNvPr id="13" name="Rectangle 12">
            <a:extLst>
              <a:ext uri="{FF2B5EF4-FFF2-40B4-BE49-F238E27FC236}">
                <a16:creationId xmlns:a16="http://schemas.microsoft.com/office/drawing/2014/main" id="{EBD78936-39F5-E73D-28D1-CC95A7A0D3D6}"/>
              </a:ext>
            </a:extLst>
          </p:cNvPr>
          <p:cNvSpPr/>
          <p:nvPr/>
        </p:nvSpPr>
        <p:spPr>
          <a:xfrm>
            <a:off x="4619973" y="3682135"/>
            <a:ext cx="2875470" cy="2300377"/>
          </a:xfrm>
          <a:prstGeom prst="rect">
            <a:avLst/>
          </a:prstGeom>
          <a:solidFill>
            <a:schemeClr val="bg2">
              <a:lumMod val="75000"/>
            </a:schemeClr>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b" anchorCtr="0" forceAA="0" compatLnSpc="1">
            <a:prstTxWarp prst="textNoShape">
              <a:avLst/>
            </a:prstTxWarp>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b="1" u="sng" dirty="0">
                <a:latin typeface="NEUZEITS-BOOK" panose="020B0500000000000000" pitchFamily="34" charset="0"/>
              </a:rPr>
              <a:t>Board</a:t>
            </a:r>
            <a:endParaRPr lang="en-US" dirty="0">
              <a:latin typeface="NeuzeitS-Book" panose="020B0500000000000000" pitchFamily="34" charset="0"/>
            </a:endParaRPr>
          </a:p>
        </p:txBody>
      </p:sp>
      <p:pic>
        <p:nvPicPr>
          <p:cNvPr id="15" name="Picture 14">
            <a:extLst>
              <a:ext uri="{FF2B5EF4-FFF2-40B4-BE49-F238E27FC236}">
                <a16:creationId xmlns:a16="http://schemas.microsoft.com/office/drawing/2014/main" id="{ED453786-D8B2-8988-3CF7-C777B1EABE5F}"/>
              </a:ext>
            </a:extLst>
          </p:cNvPr>
          <p:cNvPicPr>
            <a:picLocks noGrp="1" noChangeAspect="1"/>
          </p:cNvPicPr>
          <p:nvPr/>
        </p:nvPicPr>
        <p:blipFill>
          <a:blip r:embed="rId2"/>
          <a:stretch>
            <a:fillRect/>
          </a:stretch>
        </p:blipFill>
        <p:spPr>
          <a:xfrm>
            <a:off x="4732416" y="3849373"/>
            <a:ext cx="2523046" cy="1855221"/>
          </a:xfrm>
          <a:prstGeom prst="rect">
            <a:avLst/>
          </a:prstGeom>
        </p:spPr>
      </p:pic>
      <p:sp>
        <p:nvSpPr>
          <p:cNvPr id="17" name="Rectangle: Rounded Corners 16">
            <a:extLst>
              <a:ext uri="{FF2B5EF4-FFF2-40B4-BE49-F238E27FC236}">
                <a16:creationId xmlns:a16="http://schemas.microsoft.com/office/drawing/2014/main" id="{818C0472-6643-B089-659D-C04F5A3D9AB0}"/>
              </a:ext>
            </a:extLst>
          </p:cNvPr>
          <p:cNvSpPr/>
          <p:nvPr/>
        </p:nvSpPr>
        <p:spPr>
          <a:xfrm>
            <a:off x="397911" y="2041608"/>
            <a:ext cx="2401016" cy="3062375"/>
          </a:xfrm>
          <a:prstGeom prst="roundRect">
            <a:avLst/>
          </a:prstGeom>
          <a:solidFill>
            <a:schemeClr val="bg2">
              <a:lumMod val="75000"/>
            </a:schemeClr>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b" anchorCtr="0" forceAA="0" compatLnSpc="1">
            <a:prstTxWarp prst="textNoShape">
              <a:avLst/>
            </a:prstTxWarp>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b="1" u="sng" dirty="0">
                <a:solidFill>
                  <a:schemeClr val="bg2">
                    <a:lumMod val="10000"/>
                  </a:schemeClr>
                </a:solidFill>
                <a:latin typeface="Neuzeit"/>
              </a:rPr>
              <a:t>Memory</a:t>
            </a:r>
            <a:endParaRPr lang="en-US" dirty="0">
              <a:solidFill>
                <a:schemeClr val="bg2">
                  <a:lumMod val="10000"/>
                </a:schemeClr>
              </a:solidFill>
              <a:latin typeface="Neuzeit"/>
            </a:endParaRPr>
          </a:p>
        </p:txBody>
      </p:sp>
      <p:sp>
        <p:nvSpPr>
          <p:cNvPr id="19" name="Rectangle: Rounded Corners 18">
            <a:extLst>
              <a:ext uri="{FF2B5EF4-FFF2-40B4-BE49-F238E27FC236}">
                <a16:creationId xmlns:a16="http://schemas.microsoft.com/office/drawing/2014/main" id="{08019718-EF5C-85B7-9C46-430A3CB4ACBF}"/>
              </a:ext>
            </a:extLst>
          </p:cNvPr>
          <p:cNvSpPr/>
          <p:nvPr/>
        </p:nvSpPr>
        <p:spPr>
          <a:xfrm>
            <a:off x="9024326" y="2041607"/>
            <a:ext cx="2659808" cy="3062375"/>
          </a:xfrm>
          <a:prstGeom prst="roundRect">
            <a:avLst/>
          </a:prstGeom>
          <a:solidFill>
            <a:schemeClr val="bg2">
              <a:lumMod val="75000"/>
            </a:schemeClr>
          </a:solidFill>
        </p:spPr>
        <p:style>
          <a:lnRef idx="2">
            <a:schemeClr val="dk1"/>
          </a:lnRef>
          <a:fillRef idx="1">
            <a:schemeClr val="lt1"/>
          </a:fillRef>
          <a:effectRef idx="0">
            <a:schemeClr val="dk1"/>
          </a:effectRef>
          <a:fontRef idx="minor">
            <a:schemeClr val="dk1"/>
          </a:fontRef>
        </p:style>
        <p:txBody>
          <a:bodyPr lIns="91440" tIns="45720" rIns="91440" bIns="45720" rtlCol="0" anchor="b"/>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b="1" u="sng" dirty="0">
                <a:latin typeface="Neuzeit"/>
              </a:rPr>
              <a:t>Cache Hierarchy</a:t>
            </a:r>
            <a:endParaRPr lang="en-US" dirty="0">
              <a:latin typeface="Neuzeit"/>
            </a:endParaRPr>
          </a:p>
        </p:txBody>
      </p:sp>
      <p:sp>
        <p:nvSpPr>
          <p:cNvPr id="21" name="Rectangle: Rounded Corners 20">
            <a:extLst>
              <a:ext uri="{FF2B5EF4-FFF2-40B4-BE49-F238E27FC236}">
                <a16:creationId xmlns:a16="http://schemas.microsoft.com/office/drawing/2014/main" id="{04CA678E-F41F-B9F1-726C-0772F53988C5}"/>
              </a:ext>
            </a:extLst>
          </p:cNvPr>
          <p:cNvSpPr/>
          <p:nvPr/>
        </p:nvSpPr>
        <p:spPr>
          <a:xfrm>
            <a:off x="741170" y="2298603"/>
            <a:ext cx="1782791" cy="718867"/>
          </a:xfrm>
          <a:prstGeom prst="roundRect">
            <a:avLst/>
          </a:prstGeom>
          <a:solidFill>
            <a:schemeClr val="bg2">
              <a:lumMod val="90000"/>
            </a:schemeClr>
          </a:solidFill>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600" dirty="0">
                <a:latin typeface="NeuzeitS-Book" panose="020B0500000000000000" pitchFamily="34" charset="0"/>
              </a:rPr>
              <a:t>SingleChannelDDR3_1600</a:t>
            </a:r>
          </a:p>
        </p:txBody>
      </p:sp>
      <p:sp>
        <p:nvSpPr>
          <p:cNvPr id="23" name="Rectangle: Rounded Corners 22">
            <a:extLst>
              <a:ext uri="{FF2B5EF4-FFF2-40B4-BE49-F238E27FC236}">
                <a16:creationId xmlns:a16="http://schemas.microsoft.com/office/drawing/2014/main" id="{AD74051C-DAEC-EA1F-3CE2-0B6D0364F92A}"/>
              </a:ext>
            </a:extLst>
          </p:cNvPr>
          <p:cNvSpPr/>
          <p:nvPr/>
        </p:nvSpPr>
        <p:spPr>
          <a:xfrm>
            <a:off x="741170" y="3218753"/>
            <a:ext cx="1782791" cy="718867"/>
          </a:xfrm>
          <a:prstGeom prst="roundRect">
            <a:avLst/>
          </a:prstGeom>
          <a:solidFill>
            <a:schemeClr val="bg2">
              <a:lumMod val="90000"/>
            </a:schemeClr>
          </a:solidFill>
        </p:spPr>
        <p:style>
          <a:lnRef idx="2">
            <a:schemeClr val="dk1"/>
          </a:lnRef>
          <a:fillRef idx="1">
            <a:schemeClr val="lt1"/>
          </a:fillRef>
          <a:effectRef idx="0">
            <a:schemeClr val="dk1"/>
          </a:effectRef>
          <a:fontRef idx="minor">
            <a:schemeClr val="dk1"/>
          </a:fontRef>
        </p:style>
        <p:txBody>
          <a:bodyPr lIns="91440" tIns="45720" rIns="91440" bIns="4572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600" dirty="0">
                <a:latin typeface="NeuzeitS-Book" panose="020B0500000000000000" pitchFamily="34" charset="0"/>
              </a:rPr>
              <a:t>SingleChannelDDR4_2400</a:t>
            </a:r>
          </a:p>
        </p:txBody>
      </p:sp>
      <p:sp>
        <p:nvSpPr>
          <p:cNvPr id="25" name="Rectangle: Rounded Corners 24">
            <a:extLst>
              <a:ext uri="{FF2B5EF4-FFF2-40B4-BE49-F238E27FC236}">
                <a16:creationId xmlns:a16="http://schemas.microsoft.com/office/drawing/2014/main" id="{9182CEFD-BE3C-D64A-1F88-A84555C93079}"/>
              </a:ext>
            </a:extLst>
          </p:cNvPr>
          <p:cNvSpPr/>
          <p:nvPr/>
        </p:nvSpPr>
        <p:spPr>
          <a:xfrm>
            <a:off x="1244376" y="4138902"/>
            <a:ext cx="618225" cy="373812"/>
          </a:xfrm>
          <a:prstGeom prst="roundRect">
            <a:avLst/>
          </a:prstGeom>
          <a:solidFill>
            <a:schemeClr val="bg2">
              <a:lumMod val="90000"/>
            </a:schemeClr>
          </a:solidFill>
        </p:spPr>
        <p:style>
          <a:lnRef idx="2">
            <a:schemeClr val="dk1"/>
          </a:lnRef>
          <a:fillRef idx="1">
            <a:schemeClr val="lt1"/>
          </a:fillRef>
          <a:effectRef idx="0">
            <a:schemeClr val="dk1"/>
          </a:effectRef>
          <a:fontRef idx="minor">
            <a:schemeClr val="dk1"/>
          </a:fontRef>
        </p:style>
        <p:txBody>
          <a:bodyPr lIns="91440" tIns="45720" rIns="91440" bIns="4572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600" dirty="0">
                <a:latin typeface="NeuzeitS-Book" panose="020B0500000000000000" pitchFamily="34" charset="0"/>
              </a:rPr>
              <a:t>...</a:t>
            </a:r>
          </a:p>
        </p:txBody>
      </p:sp>
      <p:sp>
        <p:nvSpPr>
          <p:cNvPr id="27" name="Rectangle: Rounded Corners 26">
            <a:extLst>
              <a:ext uri="{FF2B5EF4-FFF2-40B4-BE49-F238E27FC236}">
                <a16:creationId xmlns:a16="http://schemas.microsoft.com/office/drawing/2014/main" id="{4DB747AF-8D2E-7CF5-AC17-A3258FCFE408}"/>
              </a:ext>
            </a:extLst>
          </p:cNvPr>
          <p:cNvSpPr/>
          <p:nvPr/>
        </p:nvSpPr>
        <p:spPr>
          <a:xfrm>
            <a:off x="4967201" y="1501457"/>
            <a:ext cx="2300375" cy="431320"/>
          </a:xfrm>
          <a:prstGeom prst="roundRect">
            <a:avLst/>
          </a:prstGeom>
          <a:solidFill>
            <a:schemeClr val="bg2">
              <a:lumMod val="90000"/>
            </a:schemeClr>
          </a:solidFill>
        </p:spPr>
        <p:style>
          <a:lnRef idx="2">
            <a:schemeClr val="dk1"/>
          </a:lnRef>
          <a:fillRef idx="1">
            <a:schemeClr val="lt1"/>
          </a:fillRef>
          <a:effectRef idx="0">
            <a:schemeClr val="dk1"/>
          </a:effectRef>
          <a:fontRef idx="minor">
            <a:schemeClr val="dk1"/>
          </a:fontRef>
        </p:style>
        <p:txBody>
          <a:bodyPr lIns="91440" tIns="45720" rIns="91440" bIns="4572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600" dirty="0">
                <a:latin typeface="NeuzeitS-Book" panose="020B0500000000000000" pitchFamily="34" charset="0"/>
              </a:rPr>
              <a:t>Simple Processor</a:t>
            </a:r>
          </a:p>
        </p:txBody>
      </p:sp>
      <p:sp>
        <p:nvSpPr>
          <p:cNvPr id="29" name="Rectangle: Rounded Corners 28">
            <a:extLst>
              <a:ext uri="{FF2B5EF4-FFF2-40B4-BE49-F238E27FC236}">
                <a16:creationId xmlns:a16="http://schemas.microsoft.com/office/drawing/2014/main" id="{A3A6CF5C-1444-BA1E-C1F1-FF7ADD7E7716}"/>
              </a:ext>
            </a:extLst>
          </p:cNvPr>
          <p:cNvSpPr/>
          <p:nvPr/>
        </p:nvSpPr>
        <p:spPr>
          <a:xfrm>
            <a:off x="4933938" y="2079575"/>
            <a:ext cx="2372946" cy="431320"/>
          </a:xfrm>
          <a:prstGeom prst="roundRect">
            <a:avLst/>
          </a:prstGeom>
          <a:solidFill>
            <a:schemeClr val="bg2">
              <a:lumMod val="90000"/>
            </a:schemeClr>
          </a:solidFill>
        </p:spPr>
        <p:style>
          <a:lnRef idx="2">
            <a:schemeClr val="dk1"/>
          </a:lnRef>
          <a:fillRef idx="1">
            <a:schemeClr val="lt1"/>
          </a:fillRef>
          <a:effectRef idx="0">
            <a:schemeClr val="dk1"/>
          </a:effectRef>
          <a:fontRef idx="minor">
            <a:schemeClr val="dk1"/>
          </a:fontRef>
        </p:style>
        <p:txBody>
          <a:bodyPr lIns="91440" tIns="45720" rIns="91440" bIns="4572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600" dirty="0" err="1">
                <a:latin typeface="NeuzeitS-Book" panose="020B0500000000000000" pitchFamily="34" charset="0"/>
              </a:rPr>
              <a:t>SwitchableProcessor</a:t>
            </a:r>
            <a:endParaRPr lang="en-US" sz="1600" dirty="0">
              <a:latin typeface="NeuzeitS-Book" panose="020B0500000000000000" pitchFamily="34" charset="0"/>
            </a:endParaRPr>
          </a:p>
        </p:txBody>
      </p:sp>
      <p:sp>
        <p:nvSpPr>
          <p:cNvPr id="31" name="Rectangle: Rounded Corners 30">
            <a:extLst>
              <a:ext uri="{FF2B5EF4-FFF2-40B4-BE49-F238E27FC236}">
                <a16:creationId xmlns:a16="http://schemas.microsoft.com/office/drawing/2014/main" id="{DB35DC10-2A92-DE92-569C-AFFC748B8168}"/>
              </a:ext>
            </a:extLst>
          </p:cNvPr>
          <p:cNvSpPr/>
          <p:nvPr/>
        </p:nvSpPr>
        <p:spPr>
          <a:xfrm>
            <a:off x="5748141" y="2582038"/>
            <a:ext cx="618225" cy="373812"/>
          </a:xfrm>
          <a:prstGeom prst="roundRect">
            <a:avLst/>
          </a:prstGeom>
          <a:solidFill>
            <a:schemeClr val="bg2">
              <a:lumMod val="90000"/>
            </a:schemeClr>
          </a:solidFill>
        </p:spPr>
        <p:style>
          <a:lnRef idx="2">
            <a:schemeClr val="dk1"/>
          </a:lnRef>
          <a:fillRef idx="1">
            <a:schemeClr val="lt1"/>
          </a:fillRef>
          <a:effectRef idx="0">
            <a:schemeClr val="dk1"/>
          </a:effectRef>
          <a:fontRef idx="minor">
            <a:schemeClr val="dk1"/>
          </a:fontRef>
        </p:style>
        <p:txBody>
          <a:bodyPr lIns="91440" tIns="45720" rIns="91440" bIns="4572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600" dirty="0">
                <a:latin typeface="NeuzeitS-Book" panose="020B0500000000000000" pitchFamily="34" charset="0"/>
              </a:rPr>
              <a:t>...</a:t>
            </a:r>
          </a:p>
        </p:txBody>
      </p:sp>
      <p:sp>
        <p:nvSpPr>
          <p:cNvPr id="33" name="Rectangle: Rounded Corners 32">
            <a:extLst>
              <a:ext uri="{FF2B5EF4-FFF2-40B4-BE49-F238E27FC236}">
                <a16:creationId xmlns:a16="http://schemas.microsoft.com/office/drawing/2014/main" id="{38CCFD59-787C-8C37-7BC5-004BE049E95D}"/>
              </a:ext>
            </a:extLst>
          </p:cNvPr>
          <p:cNvSpPr/>
          <p:nvPr/>
        </p:nvSpPr>
        <p:spPr>
          <a:xfrm>
            <a:off x="9209434" y="2226714"/>
            <a:ext cx="2300375" cy="431320"/>
          </a:xfrm>
          <a:prstGeom prst="roundRect">
            <a:avLst/>
          </a:prstGeom>
          <a:solidFill>
            <a:schemeClr val="bg2">
              <a:lumMod val="90000"/>
            </a:schemeClr>
          </a:solidFill>
        </p:spPr>
        <p:style>
          <a:lnRef idx="2">
            <a:schemeClr val="dk1"/>
          </a:lnRef>
          <a:fillRef idx="1">
            <a:schemeClr val="lt1"/>
          </a:fillRef>
          <a:effectRef idx="0">
            <a:schemeClr val="dk1"/>
          </a:effectRef>
          <a:fontRef idx="minor">
            <a:schemeClr val="dk1"/>
          </a:fontRef>
        </p:style>
        <p:txBody>
          <a:bodyPr lIns="91440" tIns="45720" rIns="91440" bIns="4572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600" dirty="0">
                <a:latin typeface="NeuzeitS-Book" panose="020B0500000000000000" pitchFamily="34" charset="0"/>
              </a:rPr>
              <a:t>No Cache</a:t>
            </a:r>
          </a:p>
        </p:txBody>
      </p:sp>
      <p:sp>
        <p:nvSpPr>
          <p:cNvPr id="35" name="Rectangle: Rounded Corners 34">
            <a:extLst>
              <a:ext uri="{FF2B5EF4-FFF2-40B4-BE49-F238E27FC236}">
                <a16:creationId xmlns:a16="http://schemas.microsoft.com/office/drawing/2014/main" id="{130A5049-FDF1-DC55-63B3-83467B87E19A}"/>
              </a:ext>
            </a:extLst>
          </p:cNvPr>
          <p:cNvSpPr/>
          <p:nvPr/>
        </p:nvSpPr>
        <p:spPr>
          <a:xfrm>
            <a:off x="9209433" y="2873695"/>
            <a:ext cx="2300375" cy="431320"/>
          </a:xfrm>
          <a:prstGeom prst="roundRect">
            <a:avLst/>
          </a:prstGeom>
          <a:solidFill>
            <a:schemeClr val="bg2">
              <a:lumMod val="90000"/>
            </a:schemeClr>
          </a:solidFill>
        </p:spPr>
        <p:style>
          <a:lnRef idx="2">
            <a:schemeClr val="dk1"/>
          </a:lnRef>
          <a:fillRef idx="1">
            <a:schemeClr val="lt1"/>
          </a:fillRef>
          <a:effectRef idx="0">
            <a:schemeClr val="dk1"/>
          </a:effectRef>
          <a:fontRef idx="minor">
            <a:schemeClr val="dk1"/>
          </a:fontRef>
        </p:style>
        <p:txBody>
          <a:bodyPr lIns="91440" tIns="45720" rIns="91440" bIns="4572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600" dirty="0">
                <a:latin typeface="NeuzeitS-Book" panose="020B0500000000000000" pitchFamily="34" charset="0"/>
              </a:rPr>
              <a:t>PrivateL1PrivateL2</a:t>
            </a:r>
          </a:p>
        </p:txBody>
      </p:sp>
      <p:sp>
        <p:nvSpPr>
          <p:cNvPr id="37" name="Rectangle: Rounded Corners 36">
            <a:extLst>
              <a:ext uri="{FF2B5EF4-FFF2-40B4-BE49-F238E27FC236}">
                <a16:creationId xmlns:a16="http://schemas.microsoft.com/office/drawing/2014/main" id="{2B9E5742-361D-5FA4-8703-89836DA7BD34}"/>
              </a:ext>
            </a:extLst>
          </p:cNvPr>
          <p:cNvSpPr/>
          <p:nvPr/>
        </p:nvSpPr>
        <p:spPr>
          <a:xfrm>
            <a:off x="9209432" y="3463166"/>
            <a:ext cx="2300375" cy="431320"/>
          </a:xfrm>
          <a:prstGeom prst="roundRect">
            <a:avLst/>
          </a:prstGeom>
          <a:solidFill>
            <a:schemeClr val="bg2">
              <a:lumMod val="90000"/>
            </a:schemeClr>
          </a:solidFill>
        </p:spPr>
        <p:style>
          <a:lnRef idx="2">
            <a:schemeClr val="dk1"/>
          </a:lnRef>
          <a:fillRef idx="1">
            <a:schemeClr val="lt1"/>
          </a:fillRef>
          <a:effectRef idx="0">
            <a:schemeClr val="dk1"/>
          </a:effectRef>
          <a:fontRef idx="minor">
            <a:schemeClr val="dk1"/>
          </a:fontRef>
        </p:style>
        <p:txBody>
          <a:bodyPr lIns="91440" tIns="45720" rIns="91440" bIns="4572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600" dirty="0" err="1">
                <a:latin typeface="NeuzeitS-Book" panose="020B0500000000000000" pitchFamily="34" charset="0"/>
              </a:rPr>
              <a:t>MesiTwoLevel</a:t>
            </a:r>
            <a:endParaRPr lang="en-US" sz="1600" dirty="0">
              <a:latin typeface="NeuzeitS-Book" panose="020B0500000000000000" pitchFamily="34" charset="0"/>
            </a:endParaRPr>
          </a:p>
        </p:txBody>
      </p:sp>
      <p:sp>
        <p:nvSpPr>
          <p:cNvPr id="39" name="Rectangle: Rounded Corners 38">
            <a:extLst>
              <a:ext uri="{FF2B5EF4-FFF2-40B4-BE49-F238E27FC236}">
                <a16:creationId xmlns:a16="http://schemas.microsoft.com/office/drawing/2014/main" id="{615BAD8C-7631-2AAF-87C6-E57EBCA8A957}"/>
              </a:ext>
            </a:extLst>
          </p:cNvPr>
          <p:cNvSpPr/>
          <p:nvPr/>
        </p:nvSpPr>
        <p:spPr>
          <a:xfrm>
            <a:off x="10043319" y="4023882"/>
            <a:ext cx="618225" cy="373812"/>
          </a:xfrm>
          <a:prstGeom prst="roundRect">
            <a:avLst/>
          </a:prstGeom>
          <a:solidFill>
            <a:schemeClr val="bg2">
              <a:lumMod val="90000"/>
            </a:schemeClr>
          </a:solidFill>
        </p:spPr>
        <p:style>
          <a:lnRef idx="2">
            <a:schemeClr val="dk1"/>
          </a:lnRef>
          <a:fillRef idx="1">
            <a:schemeClr val="lt1"/>
          </a:fillRef>
          <a:effectRef idx="0">
            <a:schemeClr val="dk1"/>
          </a:effectRef>
          <a:fontRef idx="minor">
            <a:schemeClr val="dk1"/>
          </a:fontRef>
        </p:style>
        <p:txBody>
          <a:bodyPr lIns="91440" tIns="45720" rIns="91440" bIns="4572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US" sz="1600" dirty="0">
                <a:latin typeface="NeuzeitS-Book" panose="020B0500000000000000" pitchFamily="34" charset="0"/>
              </a:rPr>
              <a:t>...</a:t>
            </a:r>
          </a:p>
        </p:txBody>
      </p:sp>
      <p:cxnSp>
        <p:nvCxnSpPr>
          <p:cNvPr id="41" name="Connector: Curved 40">
            <a:extLst>
              <a:ext uri="{FF2B5EF4-FFF2-40B4-BE49-F238E27FC236}">
                <a16:creationId xmlns:a16="http://schemas.microsoft.com/office/drawing/2014/main" id="{F98243D6-BDEF-98D8-58AA-4759A7944CD6}"/>
              </a:ext>
            </a:extLst>
          </p:cNvPr>
          <p:cNvCxnSpPr/>
          <p:nvPr/>
        </p:nvCxnSpPr>
        <p:spPr>
          <a:xfrm>
            <a:off x="2523064" y="2714648"/>
            <a:ext cx="2047549" cy="1934659"/>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43" name="Connector: Curved 42">
            <a:extLst>
              <a:ext uri="{FF2B5EF4-FFF2-40B4-BE49-F238E27FC236}">
                <a16:creationId xmlns:a16="http://schemas.microsoft.com/office/drawing/2014/main" id="{30467435-704F-A53F-A93B-F3A30F60A08A}"/>
              </a:ext>
            </a:extLst>
          </p:cNvPr>
          <p:cNvCxnSpPr/>
          <p:nvPr/>
        </p:nvCxnSpPr>
        <p:spPr>
          <a:xfrm flipH="1">
            <a:off x="7487581" y="3090375"/>
            <a:ext cx="1691596" cy="1530048"/>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9E3ACF53-F854-B014-5CA6-6CE73DE39985}"/>
              </a:ext>
            </a:extLst>
          </p:cNvPr>
          <p:cNvCxnSpPr/>
          <p:nvPr/>
        </p:nvCxnSpPr>
        <p:spPr>
          <a:xfrm flipH="1">
            <a:off x="6135894" y="3429059"/>
            <a:ext cx="11413" cy="2589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816295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9400" y="348815"/>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sz="4000" dirty="0">
                <a:solidFill>
                  <a:schemeClr val="bg2">
                    <a:lumMod val="25000"/>
                  </a:schemeClr>
                </a:solidFill>
                <a:latin typeface="Neuzeit"/>
                <a:ea typeface="+mj-lt"/>
                <a:cs typeface="+mj-lt"/>
              </a:rPr>
              <a:t>Let’s build using components!</a:t>
            </a:r>
            <a:endParaRPr lang="en-US" sz="4000" dirty="0">
              <a:solidFill>
                <a:schemeClr val="bg2">
                  <a:lumMod val="25000"/>
                </a:schemeClr>
              </a:solidFill>
              <a:latin typeface="Neuzeit"/>
            </a:endParaRP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43</a:t>
            </a:fld>
            <a:endParaRPr lang="en-US"/>
          </a:p>
        </p:txBody>
      </p:sp>
      <p:sp>
        <p:nvSpPr>
          <p:cNvPr id="8" name="TextBox 7">
            <a:extLst>
              <a:ext uri="{FF2B5EF4-FFF2-40B4-BE49-F238E27FC236}">
                <a16:creationId xmlns:a16="http://schemas.microsoft.com/office/drawing/2014/main" id="{E49BDB0D-34E9-CC39-F300-D9964C94AA64}"/>
              </a:ext>
            </a:extLst>
          </p:cNvPr>
          <p:cNvSpPr txBox="1"/>
          <p:nvPr/>
        </p:nvSpPr>
        <p:spPr>
          <a:xfrm>
            <a:off x="2571378" y="4875484"/>
            <a:ext cx="7049243" cy="892552"/>
          </a:xfrm>
          <a:prstGeom prst="rect">
            <a:avLst/>
          </a:prstGeom>
          <a:noFill/>
        </p:spPr>
        <p:txBody>
          <a:bodyPr wrap="square" rtlCol="0">
            <a:spAutoFit/>
          </a:bodyPr>
          <a:lstStyle/>
          <a:p>
            <a:pPr algn="ctr"/>
            <a:r>
              <a:rPr lang="en-US" sz="2600" dirty="0"/>
              <a:t>Open “materials/02-components.py” You’ll see the above already prepared for you.</a:t>
            </a:r>
          </a:p>
        </p:txBody>
      </p:sp>
      <p:pic>
        <p:nvPicPr>
          <p:cNvPr id="3" name="Picture 2" descr="A screenshot of a computer program&#10;&#10;Description automatically generated">
            <a:extLst>
              <a:ext uri="{FF2B5EF4-FFF2-40B4-BE49-F238E27FC236}">
                <a16:creationId xmlns:a16="http://schemas.microsoft.com/office/drawing/2014/main" id="{9A5C867D-FC41-04C3-D72F-D1B9210E9B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3350" y="1536240"/>
            <a:ext cx="6845300" cy="2781300"/>
          </a:xfrm>
          <a:prstGeom prst="rect">
            <a:avLst/>
          </a:prstGeom>
        </p:spPr>
      </p:pic>
    </p:spTree>
    <p:extLst>
      <p:ext uri="{BB962C8B-B14F-4D97-AF65-F5344CB8AC3E}">
        <p14:creationId xmlns:p14="http://schemas.microsoft.com/office/powerpoint/2010/main" val="5043842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9399" y="835692"/>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sz="4000" dirty="0">
                <a:solidFill>
                  <a:schemeClr val="bg2">
                    <a:lumMod val="25000"/>
                  </a:schemeClr>
                </a:solidFill>
                <a:latin typeface="Neuzeit"/>
                <a:ea typeface="+mj-lt"/>
                <a:cs typeface="+mj-lt"/>
              </a:rPr>
              <a:t>Let’s choose a cache hierarchy and memory system</a:t>
            </a:r>
            <a:endParaRPr lang="en-US" dirty="0">
              <a:solidFill>
                <a:schemeClr val="bg2">
                  <a:lumMod val="25000"/>
                </a:schemeClr>
              </a:solidFill>
              <a:latin typeface="Goudy Old Style"/>
            </a:endParaRP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44</a:t>
            </a:fld>
            <a:endParaRPr lang="en-US"/>
          </a:p>
        </p:txBody>
      </p:sp>
      <p:pic>
        <p:nvPicPr>
          <p:cNvPr id="3" name="Picture 2" descr="A screenshot of a computer&#10;&#10;Description automatically generated">
            <a:extLst>
              <a:ext uri="{FF2B5EF4-FFF2-40B4-BE49-F238E27FC236}">
                <a16:creationId xmlns:a16="http://schemas.microsoft.com/office/drawing/2014/main" id="{A8CF294B-B0F0-D7FA-E14E-4F435AC23C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5960" y="2012201"/>
            <a:ext cx="5220079" cy="2432957"/>
          </a:xfrm>
          <a:prstGeom prst="rect">
            <a:avLst/>
          </a:prstGeom>
        </p:spPr>
      </p:pic>
      <p:pic>
        <p:nvPicPr>
          <p:cNvPr id="10" name="Picture 9">
            <a:extLst>
              <a:ext uri="{FF2B5EF4-FFF2-40B4-BE49-F238E27FC236}">
                <a16:creationId xmlns:a16="http://schemas.microsoft.com/office/drawing/2014/main" id="{E790E459-2C39-942A-D1FA-7FB7CF1575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3352" y="4654745"/>
            <a:ext cx="6425294" cy="363696"/>
          </a:xfrm>
          <a:prstGeom prst="rect">
            <a:avLst/>
          </a:prstGeom>
        </p:spPr>
      </p:pic>
    </p:spTree>
    <p:extLst>
      <p:ext uri="{BB962C8B-B14F-4D97-AF65-F5344CB8AC3E}">
        <p14:creationId xmlns:p14="http://schemas.microsoft.com/office/powerpoint/2010/main" val="32675090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9400" y="395289"/>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sz="4000" dirty="0">
                <a:solidFill>
                  <a:schemeClr val="bg2">
                    <a:lumMod val="25000"/>
                  </a:schemeClr>
                </a:solidFill>
                <a:latin typeface="Neuzeit"/>
                <a:ea typeface="+mj-lt"/>
                <a:cs typeface="+mj-lt"/>
              </a:rPr>
              <a:t>And a processor!</a:t>
            </a:r>
            <a:endParaRPr lang="en-US" dirty="0">
              <a:solidFill>
                <a:schemeClr val="bg2">
                  <a:lumMod val="25000"/>
                </a:schemeClr>
              </a:solidFill>
              <a:latin typeface="Goudy Old Style"/>
            </a:endParaRP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45</a:t>
            </a:fld>
            <a:endParaRPr lang="en-US"/>
          </a:p>
        </p:txBody>
      </p:sp>
      <p:sp>
        <p:nvSpPr>
          <p:cNvPr id="3" name="TextBox 2">
            <a:extLst>
              <a:ext uri="{FF2B5EF4-FFF2-40B4-BE49-F238E27FC236}">
                <a16:creationId xmlns:a16="http://schemas.microsoft.com/office/drawing/2014/main" id="{1E7BF43E-7916-0974-CD52-638A6C52A407}"/>
              </a:ext>
            </a:extLst>
          </p:cNvPr>
          <p:cNvSpPr txBox="1"/>
          <p:nvPr/>
        </p:nvSpPr>
        <p:spPr>
          <a:xfrm>
            <a:off x="2257425" y="3506189"/>
            <a:ext cx="8125425"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dirty="0">
                <a:latin typeface="NeuzeitS-Book" panose="020B0500000000000000" pitchFamily="34" charset="0"/>
              </a:rPr>
              <a:t>The </a:t>
            </a:r>
            <a:r>
              <a:rPr lang="en-US" sz="2600" dirty="0" err="1">
                <a:latin typeface="NeuzeitS-Book" panose="020B0500000000000000" pitchFamily="34" charset="0"/>
              </a:rPr>
              <a:t>SimpleSwitchingProcessor</a:t>
            </a:r>
            <a:r>
              <a:rPr lang="en-US" sz="2600" dirty="0">
                <a:latin typeface="NeuzeitS-Book" panose="020B0500000000000000" pitchFamily="34" charset="0"/>
              </a:rPr>
              <a:t> allows for different types of cores to be swapped during a simulation with `</a:t>
            </a:r>
            <a:r>
              <a:rPr lang="en-US" sz="2600" dirty="0" err="1">
                <a:latin typeface="NeuzeitS-Book" panose="020B0500000000000000" pitchFamily="34" charset="0"/>
              </a:rPr>
              <a:t>processor.switch</a:t>
            </a:r>
            <a:r>
              <a:rPr lang="en-US" sz="2600" dirty="0">
                <a:latin typeface="NeuzeitS-Book" panose="020B0500000000000000" pitchFamily="34" charset="0"/>
              </a:rPr>
              <a:t>()`.</a:t>
            </a:r>
          </a:p>
          <a:p>
            <a:endParaRPr lang="en-US" sz="2600" dirty="0">
              <a:latin typeface="NeuzeitS-Book" panose="020B0500000000000000" pitchFamily="34" charset="0"/>
            </a:endParaRPr>
          </a:p>
          <a:p>
            <a:r>
              <a:rPr lang="en-US" sz="2600" dirty="0">
                <a:latin typeface="NeuzeitS-Book" panose="020B0500000000000000" pitchFamily="34" charset="0"/>
              </a:rPr>
              <a:t>This can be useful when wanting to switch to and from a detailed form of simulation. More on this alter.</a:t>
            </a:r>
          </a:p>
        </p:txBody>
      </p:sp>
      <p:pic>
        <p:nvPicPr>
          <p:cNvPr id="8" name="Picture 7" descr="A screenshot of a computer code&#10;&#10;Description automatically generated">
            <a:extLst>
              <a:ext uri="{FF2B5EF4-FFF2-40B4-BE49-F238E27FC236}">
                <a16:creationId xmlns:a16="http://schemas.microsoft.com/office/drawing/2014/main" id="{552D99C2-0D33-AC2D-69E8-AD7774E2D8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3763" y="1653908"/>
            <a:ext cx="4164471" cy="1522186"/>
          </a:xfrm>
          <a:prstGeom prst="rect">
            <a:avLst/>
          </a:prstGeom>
        </p:spPr>
      </p:pic>
    </p:spTree>
    <p:extLst>
      <p:ext uri="{BB962C8B-B14F-4D97-AF65-F5344CB8AC3E}">
        <p14:creationId xmlns:p14="http://schemas.microsoft.com/office/powerpoint/2010/main" val="32479318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9400" y="395289"/>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sz="4000" dirty="0">
                <a:solidFill>
                  <a:schemeClr val="bg2">
                    <a:lumMod val="25000"/>
                  </a:schemeClr>
                </a:solidFill>
                <a:latin typeface="Neuzeit"/>
                <a:ea typeface="+mj-lt"/>
                <a:cs typeface="+mj-lt"/>
              </a:rPr>
              <a:t>Then let’s plug them into a board</a:t>
            </a:r>
            <a:endParaRPr lang="en-US" dirty="0">
              <a:solidFill>
                <a:schemeClr val="bg2">
                  <a:lumMod val="25000"/>
                </a:schemeClr>
              </a:solidFill>
              <a:latin typeface="Goudy Old Style"/>
            </a:endParaRP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46</a:t>
            </a:fld>
            <a:endParaRPr lang="en-US"/>
          </a:p>
        </p:txBody>
      </p:sp>
      <p:sp>
        <p:nvSpPr>
          <p:cNvPr id="3" name="TextBox 2">
            <a:extLst>
              <a:ext uri="{FF2B5EF4-FFF2-40B4-BE49-F238E27FC236}">
                <a16:creationId xmlns:a16="http://schemas.microsoft.com/office/drawing/2014/main" id="{1E7BF43E-7916-0974-CD52-638A6C52A407}"/>
              </a:ext>
            </a:extLst>
          </p:cNvPr>
          <p:cNvSpPr txBox="1"/>
          <p:nvPr/>
        </p:nvSpPr>
        <p:spPr>
          <a:xfrm>
            <a:off x="3299791" y="4192362"/>
            <a:ext cx="5592417"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dirty="0">
                <a:latin typeface="NeuzeitS-Book" panose="020B0500000000000000" pitchFamily="34" charset="0"/>
              </a:rPr>
              <a:t>We add the components to the board, in this case an `X86Board`.</a:t>
            </a:r>
          </a:p>
        </p:txBody>
      </p:sp>
      <p:pic>
        <p:nvPicPr>
          <p:cNvPr id="8" name="Picture 7" descr="A black text with red text&#10;&#10;Description automatically generated">
            <a:extLst>
              <a:ext uri="{FF2B5EF4-FFF2-40B4-BE49-F238E27FC236}">
                <a16:creationId xmlns:a16="http://schemas.microsoft.com/office/drawing/2014/main" id="{63F2B142-D87E-2606-B3B0-540C39CFA3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4734" y="1747158"/>
            <a:ext cx="4182532" cy="1698171"/>
          </a:xfrm>
          <a:prstGeom prst="rect">
            <a:avLst/>
          </a:prstGeom>
        </p:spPr>
      </p:pic>
    </p:spTree>
    <p:extLst>
      <p:ext uri="{BB962C8B-B14F-4D97-AF65-F5344CB8AC3E}">
        <p14:creationId xmlns:p14="http://schemas.microsoft.com/office/powerpoint/2010/main" val="29814366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9400" y="395289"/>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sz="4000" dirty="0">
                <a:solidFill>
                  <a:schemeClr val="bg2">
                    <a:lumMod val="25000"/>
                  </a:schemeClr>
                </a:solidFill>
                <a:latin typeface="Neuzeit"/>
                <a:ea typeface="+mj-lt"/>
                <a:cs typeface="+mj-lt"/>
              </a:rPr>
              <a:t>Load in our workload to the board</a:t>
            </a:r>
            <a:endParaRPr lang="en-US" dirty="0">
              <a:solidFill>
                <a:schemeClr val="bg2">
                  <a:lumMod val="25000"/>
                </a:schemeClr>
              </a:solidFill>
              <a:latin typeface="Goudy Old Style"/>
            </a:endParaRP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47</a:t>
            </a:fld>
            <a:endParaRPr lang="en-US"/>
          </a:p>
        </p:txBody>
      </p:sp>
      <p:pic>
        <p:nvPicPr>
          <p:cNvPr id="9" name="Picture 8" descr="A screenshot of a computer code&#10;&#10;Description automatically generated">
            <a:extLst>
              <a:ext uri="{FF2B5EF4-FFF2-40B4-BE49-F238E27FC236}">
                <a16:creationId xmlns:a16="http://schemas.microsoft.com/office/drawing/2014/main" id="{53B4B006-1051-FC92-0714-4C774BAD59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50" y="1947463"/>
            <a:ext cx="5067300" cy="2705100"/>
          </a:xfrm>
          <a:prstGeom prst="rect">
            <a:avLst/>
          </a:prstGeom>
        </p:spPr>
      </p:pic>
      <p:sp>
        <p:nvSpPr>
          <p:cNvPr id="10" name="TextBox 9">
            <a:extLst>
              <a:ext uri="{FF2B5EF4-FFF2-40B4-BE49-F238E27FC236}">
                <a16:creationId xmlns:a16="http://schemas.microsoft.com/office/drawing/2014/main" id="{25A87040-AC95-AD7A-EAC9-2B0240C6BD35}"/>
              </a:ext>
            </a:extLst>
          </p:cNvPr>
          <p:cNvSpPr txBox="1"/>
          <p:nvPr/>
        </p:nvSpPr>
        <p:spPr>
          <a:xfrm>
            <a:off x="6173400" y="1733702"/>
            <a:ext cx="5569550" cy="4154984"/>
          </a:xfrm>
          <a:prstGeom prst="rect">
            <a:avLst/>
          </a:prstGeom>
          <a:noFill/>
        </p:spPr>
        <p:txBody>
          <a:bodyPr wrap="square" rtlCol="0">
            <a:spAutoFit/>
          </a:bodyPr>
          <a:lstStyle/>
          <a:p>
            <a:pPr algn="ctr"/>
            <a:r>
              <a:rPr lang="en-US" sz="2400" dirty="0"/>
              <a:t>The `</a:t>
            </a:r>
            <a:r>
              <a:rPr lang="en-US" sz="2400" dirty="0" err="1"/>
              <a:t>set_kernel_disk_workload</a:t>
            </a:r>
            <a:r>
              <a:rPr lang="en-US" sz="2400" dirty="0"/>
              <a:t>` function accepts a kernel binary resources and a disk images resources.</a:t>
            </a:r>
          </a:p>
          <a:p>
            <a:pPr algn="ctr"/>
            <a:endParaRPr lang="en-US" sz="2400" dirty="0"/>
          </a:p>
          <a:p>
            <a:pPr algn="ctr"/>
            <a:r>
              <a:rPr lang="en-US" sz="2400" dirty="0"/>
              <a:t>In addition, here we are passing a command via the `</a:t>
            </a:r>
            <a:r>
              <a:rPr lang="en-US" sz="2400" dirty="0" err="1"/>
              <a:t>readfile_contents</a:t>
            </a:r>
            <a:r>
              <a:rPr lang="en-US" sz="2400" dirty="0"/>
              <a:t>` parameter which will run after the boot is complete.</a:t>
            </a:r>
          </a:p>
          <a:p>
            <a:pPr algn="ctr"/>
            <a:endParaRPr lang="en-US" sz="2400" dirty="0"/>
          </a:p>
          <a:p>
            <a:pPr algn="ctr"/>
            <a:r>
              <a:rPr lang="en-US" sz="2400" dirty="0"/>
              <a:t>The `m5 exit` command will exit the simulation loop.</a:t>
            </a:r>
          </a:p>
        </p:txBody>
      </p:sp>
    </p:spTree>
    <p:extLst>
      <p:ext uri="{BB962C8B-B14F-4D97-AF65-F5344CB8AC3E}">
        <p14:creationId xmlns:p14="http://schemas.microsoft.com/office/powerpoint/2010/main" val="5619143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06A286-962D-2EB3-A3A8-5D6C2EB4A725}"/>
              </a:ext>
            </a:extLst>
          </p:cNvPr>
          <p:cNvSpPr/>
          <p:nvPr/>
        </p:nvSpPr>
        <p:spPr>
          <a:xfrm>
            <a:off x="5854535" y="1517505"/>
            <a:ext cx="5888415" cy="44057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u="sng" dirty="0"/>
              <a:t>Simulated System</a:t>
            </a:r>
          </a:p>
        </p:txBody>
      </p:sp>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9400" y="395289"/>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sz="4000" dirty="0">
                <a:solidFill>
                  <a:schemeClr val="bg2">
                    <a:lumMod val="25000"/>
                  </a:schemeClr>
                </a:solidFill>
                <a:latin typeface="Neuzeit"/>
                <a:ea typeface="+mj-lt"/>
                <a:cs typeface="+mj-lt"/>
              </a:rPr>
              <a:t>Run the simulator</a:t>
            </a:r>
            <a:endParaRPr lang="en-US" dirty="0">
              <a:solidFill>
                <a:schemeClr val="bg2">
                  <a:lumMod val="25000"/>
                </a:schemeClr>
              </a:solidFill>
              <a:latin typeface="Goudy Old Style"/>
            </a:endParaRP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48</a:t>
            </a:fld>
            <a:endParaRPr lang="en-US"/>
          </a:p>
        </p:txBody>
      </p:sp>
      <p:pic>
        <p:nvPicPr>
          <p:cNvPr id="9" name="Picture 8">
            <a:extLst>
              <a:ext uri="{FF2B5EF4-FFF2-40B4-BE49-F238E27FC236}">
                <a16:creationId xmlns:a16="http://schemas.microsoft.com/office/drawing/2014/main" id="{724280BC-0425-14C9-EA57-3C754DB719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117" y="1468138"/>
            <a:ext cx="3187700" cy="279400"/>
          </a:xfrm>
          <a:prstGeom prst="rect">
            <a:avLst/>
          </a:prstGeom>
        </p:spPr>
      </p:pic>
      <p:pic>
        <p:nvPicPr>
          <p:cNvPr id="11" name="Picture 10">
            <a:extLst>
              <a:ext uri="{FF2B5EF4-FFF2-40B4-BE49-F238E27FC236}">
                <a16:creationId xmlns:a16="http://schemas.microsoft.com/office/drawing/2014/main" id="{B74E1ED8-95F2-0AAC-A77F-09778FCC58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8135" y="3324958"/>
            <a:ext cx="1816100" cy="330200"/>
          </a:xfrm>
          <a:prstGeom prst="rect">
            <a:avLst/>
          </a:prstGeom>
        </p:spPr>
      </p:pic>
      <p:pic>
        <p:nvPicPr>
          <p:cNvPr id="13" name="Picture 12">
            <a:extLst>
              <a:ext uri="{FF2B5EF4-FFF2-40B4-BE49-F238E27FC236}">
                <a16:creationId xmlns:a16="http://schemas.microsoft.com/office/drawing/2014/main" id="{AD072AAD-3C42-166C-399F-3A7494E297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8135" y="2202482"/>
            <a:ext cx="1931664" cy="330199"/>
          </a:xfrm>
          <a:prstGeom prst="rect">
            <a:avLst/>
          </a:prstGeom>
        </p:spPr>
      </p:pic>
      <p:pic>
        <p:nvPicPr>
          <p:cNvPr id="17" name="Picture 16">
            <a:extLst>
              <a:ext uri="{FF2B5EF4-FFF2-40B4-BE49-F238E27FC236}">
                <a16:creationId xmlns:a16="http://schemas.microsoft.com/office/drawing/2014/main" id="{587476CA-5607-AA8D-404A-42AF5F880F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0353" y="4291778"/>
            <a:ext cx="1931664" cy="330199"/>
          </a:xfrm>
          <a:prstGeom prst="rect">
            <a:avLst/>
          </a:prstGeom>
        </p:spPr>
      </p:pic>
      <p:sp>
        <p:nvSpPr>
          <p:cNvPr id="18" name="Rectangle 17">
            <a:extLst>
              <a:ext uri="{FF2B5EF4-FFF2-40B4-BE49-F238E27FC236}">
                <a16:creationId xmlns:a16="http://schemas.microsoft.com/office/drawing/2014/main" id="{5C4988AF-41D8-E30D-9A43-99B726AA7A5D}"/>
              </a:ext>
            </a:extLst>
          </p:cNvPr>
          <p:cNvSpPr/>
          <p:nvPr/>
        </p:nvSpPr>
        <p:spPr>
          <a:xfrm>
            <a:off x="6440963" y="2091822"/>
            <a:ext cx="2094322" cy="552262"/>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t>Boot OS</a:t>
            </a:r>
          </a:p>
        </p:txBody>
      </p:sp>
      <p:sp>
        <p:nvSpPr>
          <p:cNvPr id="19" name="Rectangle 18">
            <a:extLst>
              <a:ext uri="{FF2B5EF4-FFF2-40B4-BE49-F238E27FC236}">
                <a16:creationId xmlns:a16="http://schemas.microsoft.com/office/drawing/2014/main" id="{4F397AF4-5E2E-0006-3360-D221213A282F}"/>
              </a:ext>
            </a:extLst>
          </p:cNvPr>
          <p:cNvSpPr/>
          <p:nvPr/>
        </p:nvSpPr>
        <p:spPr>
          <a:xfrm>
            <a:off x="8847097" y="2091451"/>
            <a:ext cx="2094323" cy="552263"/>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t>`</a:t>
            </a:r>
            <a:r>
              <a:rPr lang="en-US" dirty="0" err="1"/>
              <a:t>readfile_contents</a:t>
            </a:r>
            <a:r>
              <a:rPr lang="en-US" dirty="0"/>
              <a:t>` executed</a:t>
            </a:r>
          </a:p>
        </p:txBody>
      </p:sp>
      <p:sp>
        <p:nvSpPr>
          <p:cNvPr id="20" name="Rectangle 19">
            <a:extLst>
              <a:ext uri="{FF2B5EF4-FFF2-40B4-BE49-F238E27FC236}">
                <a16:creationId xmlns:a16="http://schemas.microsoft.com/office/drawing/2014/main" id="{18DA002D-48FE-F343-E6DD-2FDED49078E1}"/>
              </a:ext>
            </a:extLst>
          </p:cNvPr>
          <p:cNvSpPr/>
          <p:nvPr/>
        </p:nvSpPr>
        <p:spPr>
          <a:xfrm>
            <a:off x="8847097" y="3213927"/>
            <a:ext cx="2094323" cy="552263"/>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t>1</a:t>
            </a:r>
            <a:r>
              <a:rPr lang="en-US" baseline="30000" dirty="0"/>
              <a:t>st</a:t>
            </a:r>
            <a:r>
              <a:rPr lang="en-US" dirty="0"/>
              <a:t> `m5 exit`</a:t>
            </a:r>
          </a:p>
        </p:txBody>
      </p:sp>
      <p:sp>
        <p:nvSpPr>
          <p:cNvPr id="21" name="Rectangle 20">
            <a:extLst>
              <a:ext uri="{FF2B5EF4-FFF2-40B4-BE49-F238E27FC236}">
                <a16:creationId xmlns:a16="http://schemas.microsoft.com/office/drawing/2014/main" id="{2ED231CE-6911-7930-EFB9-EC099B10C9B3}"/>
              </a:ext>
            </a:extLst>
          </p:cNvPr>
          <p:cNvSpPr/>
          <p:nvPr/>
        </p:nvSpPr>
        <p:spPr>
          <a:xfrm>
            <a:off x="6440962" y="4180745"/>
            <a:ext cx="2094323" cy="552263"/>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t>`echo ”This is…”`</a:t>
            </a:r>
          </a:p>
        </p:txBody>
      </p:sp>
      <p:sp>
        <p:nvSpPr>
          <p:cNvPr id="22" name="Rectangle 21">
            <a:extLst>
              <a:ext uri="{FF2B5EF4-FFF2-40B4-BE49-F238E27FC236}">
                <a16:creationId xmlns:a16="http://schemas.microsoft.com/office/drawing/2014/main" id="{283446EB-FF81-E2C6-90B7-922F3C0C64B3}"/>
              </a:ext>
            </a:extLst>
          </p:cNvPr>
          <p:cNvSpPr/>
          <p:nvPr/>
        </p:nvSpPr>
        <p:spPr>
          <a:xfrm>
            <a:off x="8847097" y="4180745"/>
            <a:ext cx="2094323" cy="552263"/>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t>`sleep 1`</a:t>
            </a:r>
          </a:p>
        </p:txBody>
      </p:sp>
      <p:sp>
        <p:nvSpPr>
          <p:cNvPr id="23" name="Rectangle 22">
            <a:extLst>
              <a:ext uri="{FF2B5EF4-FFF2-40B4-BE49-F238E27FC236}">
                <a16:creationId xmlns:a16="http://schemas.microsoft.com/office/drawing/2014/main" id="{67155638-942B-1090-9E8A-F8A4D278E9D4}"/>
              </a:ext>
            </a:extLst>
          </p:cNvPr>
          <p:cNvSpPr/>
          <p:nvPr/>
        </p:nvSpPr>
        <p:spPr>
          <a:xfrm>
            <a:off x="8847097" y="5014222"/>
            <a:ext cx="2094323" cy="552263"/>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t>2</a:t>
            </a:r>
            <a:r>
              <a:rPr lang="en-US" baseline="30000" dirty="0"/>
              <a:t>nd</a:t>
            </a:r>
            <a:r>
              <a:rPr lang="en-US" dirty="0"/>
              <a:t> `m5 exit`</a:t>
            </a:r>
          </a:p>
        </p:txBody>
      </p:sp>
      <p:cxnSp>
        <p:nvCxnSpPr>
          <p:cNvPr id="25" name="Straight Arrow Connector 24">
            <a:extLst>
              <a:ext uri="{FF2B5EF4-FFF2-40B4-BE49-F238E27FC236}">
                <a16:creationId xmlns:a16="http://schemas.microsoft.com/office/drawing/2014/main" id="{CE788AF8-BA66-D4AF-3E14-9C607C93A7BE}"/>
              </a:ext>
            </a:extLst>
          </p:cNvPr>
          <p:cNvCxnSpPr>
            <a:stCxn id="13" idx="3"/>
            <a:endCxn id="18" idx="1"/>
          </p:cNvCxnSpPr>
          <p:nvPr/>
        </p:nvCxnSpPr>
        <p:spPr>
          <a:xfrm>
            <a:off x="3999799" y="2367582"/>
            <a:ext cx="2441164" cy="3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018EA25B-298A-5FA4-466C-9259DB41FB07}"/>
              </a:ext>
            </a:extLst>
          </p:cNvPr>
          <p:cNvCxnSpPr>
            <a:cxnSpLocks/>
            <a:stCxn id="18" idx="3"/>
            <a:endCxn id="19" idx="1"/>
          </p:cNvCxnSpPr>
          <p:nvPr/>
        </p:nvCxnSpPr>
        <p:spPr>
          <a:xfrm flipV="1">
            <a:off x="8535285" y="2367583"/>
            <a:ext cx="311812" cy="3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C3E5879A-B20B-91C6-6DC2-CB74D45F4FE2}"/>
              </a:ext>
            </a:extLst>
          </p:cNvPr>
          <p:cNvCxnSpPr>
            <a:cxnSpLocks/>
            <a:stCxn id="19" idx="2"/>
            <a:endCxn id="20" idx="0"/>
          </p:cNvCxnSpPr>
          <p:nvPr/>
        </p:nvCxnSpPr>
        <p:spPr>
          <a:xfrm>
            <a:off x="9894259" y="2643714"/>
            <a:ext cx="0" cy="5702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DD4E4C3D-5CF1-0498-7485-C4C38402E95A}"/>
              </a:ext>
            </a:extLst>
          </p:cNvPr>
          <p:cNvCxnSpPr>
            <a:cxnSpLocks/>
          </p:cNvCxnSpPr>
          <p:nvPr/>
        </p:nvCxnSpPr>
        <p:spPr>
          <a:xfrm flipH="1" flipV="1">
            <a:off x="3884235" y="3473778"/>
            <a:ext cx="4962862"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B831226C-B257-628D-BA64-3DAFCEFD9EA3}"/>
              </a:ext>
            </a:extLst>
          </p:cNvPr>
          <p:cNvCxnSpPr>
            <a:cxnSpLocks/>
            <a:stCxn id="11" idx="2"/>
            <a:endCxn id="17" idx="0"/>
          </p:cNvCxnSpPr>
          <p:nvPr/>
        </p:nvCxnSpPr>
        <p:spPr>
          <a:xfrm>
            <a:off x="2976185" y="3655158"/>
            <a:ext cx="0" cy="6366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2D0D93A2-5857-4EA1-3221-9A5939A10E11}"/>
              </a:ext>
            </a:extLst>
          </p:cNvPr>
          <p:cNvCxnSpPr>
            <a:cxnSpLocks/>
            <a:stCxn id="17" idx="3"/>
            <a:endCxn id="21" idx="1"/>
          </p:cNvCxnSpPr>
          <p:nvPr/>
        </p:nvCxnSpPr>
        <p:spPr>
          <a:xfrm flipV="1">
            <a:off x="3942017" y="4456877"/>
            <a:ext cx="2498945"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AB91907E-4D61-3C62-9BA6-7AC3DE35F491}"/>
              </a:ext>
            </a:extLst>
          </p:cNvPr>
          <p:cNvCxnSpPr>
            <a:cxnSpLocks/>
            <a:stCxn id="21" idx="3"/>
            <a:endCxn id="22" idx="1"/>
          </p:cNvCxnSpPr>
          <p:nvPr/>
        </p:nvCxnSpPr>
        <p:spPr>
          <a:xfrm>
            <a:off x="8535285" y="4456877"/>
            <a:ext cx="31181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F7413623-031A-38BF-DCAC-F8E41F86A56F}"/>
              </a:ext>
            </a:extLst>
          </p:cNvPr>
          <p:cNvCxnSpPr>
            <a:cxnSpLocks/>
            <a:stCxn id="22" idx="2"/>
            <a:endCxn id="23" idx="0"/>
          </p:cNvCxnSpPr>
          <p:nvPr/>
        </p:nvCxnSpPr>
        <p:spPr>
          <a:xfrm>
            <a:off x="9894259" y="4733008"/>
            <a:ext cx="0" cy="2812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7" name="Straight Arrow Connector 56">
            <a:extLst>
              <a:ext uri="{FF2B5EF4-FFF2-40B4-BE49-F238E27FC236}">
                <a16:creationId xmlns:a16="http://schemas.microsoft.com/office/drawing/2014/main" id="{9B051AED-FEB2-D5B6-0390-E7BFC34A8325}"/>
              </a:ext>
            </a:extLst>
          </p:cNvPr>
          <p:cNvCxnSpPr>
            <a:cxnSpLocks/>
            <a:stCxn id="23" idx="1"/>
            <a:endCxn id="60" idx="6"/>
          </p:cNvCxnSpPr>
          <p:nvPr/>
        </p:nvCxnSpPr>
        <p:spPr>
          <a:xfrm flipH="1" flipV="1">
            <a:off x="3817731" y="5290353"/>
            <a:ext cx="5029366"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0" name="Oval 59">
            <a:extLst>
              <a:ext uri="{FF2B5EF4-FFF2-40B4-BE49-F238E27FC236}">
                <a16:creationId xmlns:a16="http://schemas.microsoft.com/office/drawing/2014/main" id="{88C15E5C-1225-62F1-78A9-448D44518B90}"/>
              </a:ext>
            </a:extLst>
          </p:cNvPr>
          <p:cNvSpPr/>
          <p:nvPr/>
        </p:nvSpPr>
        <p:spPr>
          <a:xfrm>
            <a:off x="2134638" y="4809402"/>
            <a:ext cx="1683093" cy="96190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End of Simulation</a:t>
            </a:r>
          </a:p>
        </p:txBody>
      </p:sp>
      <p:cxnSp>
        <p:nvCxnSpPr>
          <p:cNvPr id="64" name="Straight Arrow Connector 63">
            <a:extLst>
              <a:ext uri="{FF2B5EF4-FFF2-40B4-BE49-F238E27FC236}">
                <a16:creationId xmlns:a16="http://schemas.microsoft.com/office/drawing/2014/main" id="{AFA53209-B806-EAB2-AF92-EA67538BF47C}"/>
              </a:ext>
            </a:extLst>
          </p:cNvPr>
          <p:cNvCxnSpPr>
            <a:cxnSpLocks/>
            <a:stCxn id="9" idx="2"/>
            <a:endCxn id="13" idx="0"/>
          </p:cNvCxnSpPr>
          <p:nvPr/>
        </p:nvCxnSpPr>
        <p:spPr>
          <a:xfrm>
            <a:off x="3033967" y="1747538"/>
            <a:ext cx="0" cy="4549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554345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9400" y="395289"/>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sz="4000" dirty="0">
                <a:solidFill>
                  <a:schemeClr val="bg2">
                    <a:lumMod val="25000"/>
                  </a:schemeClr>
                </a:solidFill>
                <a:latin typeface="Neuzeit"/>
                <a:ea typeface="+mj-lt"/>
                <a:cs typeface="+mj-lt"/>
              </a:rPr>
              <a:t>Run the simulator</a:t>
            </a:r>
            <a:endParaRPr lang="en-US" dirty="0">
              <a:solidFill>
                <a:schemeClr val="bg2">
                  <a:lumMod val="25000"/>
                </a:schemeClr>
              </a:solidFill>
              <a:latin typeface="Goudy Old Style"/>
            </a:endParaRP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49</a:t>
            </a:fld>
            <a:endParaRPr lang="en-US"/>
          </a:p>
        </p:txBody>
      </p:sp>
      <p:sp>
        <p:nvSpPr>
          <p:cNvPr id="2" name="Rectangle: Rounded Corners 6">
            <a:extLst>
              <a:ext uri="{FF2B5EF4-FFF2-40B4-BE49-F238E27FC236}">
                <a16:creationId xmlns:a16="http://schemas.microsoft.com/office/drawing/2014/main" id="{D8398794-E95B-4D51-DB98-E9E5900EB83E}"/>
              </a:ext>
            </a:extLst>
          </p:cNvPr>
          <p:cNvSpPr/>
          <p:nvPr/>
        </p:nvSpPr>
        <p:spPr>
          <a:xfrm>
            <a:off x="559624" y="1517995"/>
            <a:ext cx="11072751" cy="934028"/>
          </a:xfrm>
          <a:prstGeom prst="roundRect">
            <a:avLst/>
          </a:prstGeom>
          <a:solidFill>
            <a:schemeClr val="tx1"/>
          </a:solidFill>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nSpc>
                <a:spcPct val="150000"/>
              </a:lnSpc>
            </a:pPr>
            <a:r>
              <a:rPr lang="en-US" sz="2800" dirty="0">
                <a:latin typeface="Consolas" panose="020B0609020204030204" pitchFamily="49" charset="0"/>
              </a:rPr>
              <a:t>&gt; ./build/ALL/gem5.opt materials/02-components.py</a:t>
            </a:r>
            <a:endParaRPr lang="en-US" sz="2800" b="1" dirty="0">
              <a:latin typeface="Consolas" panose="020B0609020204030204" pitchFamily="49" charset="0"/>
            </a:endParaRPr>
          </a:p>
        </p:txBody>
      </p:sp>
      <p:sp>
        <p:nvSpPr>
          <p:cNvPr id="3" name="TextBox 2">
            <a:extLst>
              <a:ext uri="{FF2B5EF4-FFF2-40B4-BE49-F238E27FC236}">
                <a16:creationId xmlns:a16="http://schemas.microsoft.com/office/drawing/2014/main" id="{E4F79E48-EDF7-6E9C-81F6-274852E14E8B}"/>
              </a:ext>
            </a:extLst>
          </p:cNvPr>
          <p:cNvSpPr txBox="1"/>
          <p:nvPr/>
        </p:nvSpPr>
        <p:spPr>
          <a:xfrm>
            <a:off x="2807752" y="3524023"/>
            <a:ext cx="7175048" cy="1292662"/>
          </a:xfrm>
          <a:prstGeom prst="rect">
            <a:avLst/>
          </a:prstGeom>
          <a:noFill/>
        </p:spPr>
        <p:txBody>
          <a:bodyPr wrap="square" rtlCol="0">
            <a:spAutoFit/>
          </a:bodyPr>
          <a:lstStyle/>
          <a:p>
            <a:pPr algn="ctr"/>
            <a:r>
              <a:rPr lang="en-US" sz="2600" dirty="0"/>
              <a:t>A completed version of the configuration can be found in “materials-completed/02-01-components-initial.py”</a:t>
            </a:r>
          </a:p>
        </p:txBody>
      </p:sp>
    </p:spTree>
    <p:extLst>
      <p:ext uri="{BB962C8B-B14F-4D97-AF65-F5344CB8AC3E}">
        <p14:creationId xmlns:p14="http://schemas.microsoft.com/office/powerpoint/2010/main" val="174793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400" y="270967"/>
            <a:ext cx="10213200" cy="659152"/>
          </a:xfrm>
        </p:spPr>
        <p:txBody>
          <a:bodyPr>
            <a:normAutofit fontScale="90000"/>
          </a:bodyPr>
          <a:lstStyle/>
          <a:p>
            <a:r>
              <a:rPr lang="en-US" dirty="0"/>
              <a:t>A little bit of history</a:t>
            </a:r>
          </a:p>
        </p:txBody>
      </p:sp>
      <p:sp>
        <p:nvSpPr>
          <p:cNvPr id="6" name="Slide Number Placeholder 5"/>
          <p:cNvSpPr>
            <a:spLocks noGrp="1"/>
          </p:cNvSpPr>
          <p:nvPr>
            <p:ph type="sldNum" sz="quarter" idx="12"/>
          </p:nvPr>
        </p:nvSpPr>
        <p:spPr/>
        <p:txBody>
          <a:bodyPr/>
          <a:lstStyle/>
          <a:p>
            <a:fld id="{52FA5E91-C711-4121-AA02-9685B73286BC}" type="slidenum">
              <a:rPr lang="en-US" smtClean="0"/>
              <a:t>5</a:t>
            </a:fld>
            <a:endParaRPr lang="en-US" dirty="0"/>
          </a:p>
        </p:txBody>
      </p:sp>
      <p:sp>
        <p:nvSpPr>
          <p:cNvPr id="4" name="TextBox 3">
            <a:extLst>
              <a:ext uri="{FF2B5EF4-FFF2-40B4-BE49-F238E27FC236}">
                <a16:creationId xmlns:a16="http://schemas.microsoft.com/office/drawing/2014/main" id="{37C7F24C-F4B3-8901-066E-FACE3E7423F3}"/>
              </a:ext>
            </a:extLst>
          </p:cNvPr>
          <p:cNvSpPr txBox="1"/>
          <p:nvPr/>
        </p:nvSpPr>
        <p:spPr>
          <a:xfrm>
            <a:off x="880187" y="3933256"/>
            <a:ext cx="2683889" cy="2492990"/>
          </a:xfrm>
          <a:prstGeom prst="rect">
            <a:avLst/>
          </a:prstGeom>
          <a:noFill/>
        </p:spPr>
        <p:txBody>
          <a:bodyPr wrap="square" rtlCol="0">
            <a:spAutoFit/>
          </a:bodyPr>
          <a:lstStyle/>
          <a:p>
            <a:r>
              <a:rPr lang="en-US" sz="2600" dirty="0"/>
              <a:t>The m5 Simulator</a:t>
            </a:r>
            <a:endParaRPr lang="en-US" sz="2600" baseline="30000" dirty="0"/>
          </a:p>
          <a:p>
            <a:endParaRPr lang="en-US" sz="2600" baseline="30000" dirty="0"/>
          </a:p>
          <a:p>
            <a:r>
              <a:rPr lang="en-US" sz="2600" baseline="30000" dirty="0"/>
              <a:t>“A tool for simulating systems”</a:t>
            </a:r>
          </a:p>
          <a:p>
            <a:r>
              <a:rPr lang="en-US" sz="2600" b="0" i="0" u="none" strike="noStrike" dirty="0">
                <a:solidFill>
                  <a:srgbClr val="000000"/>
                </a:solidFill>
                <a:effectLst/>
              </a:rPr>
              <a:t>(~2002)</a:t>
            </a:r>
            <a:endParaRPr lang="en-US" sz="2600" baseline="30000" dirty="0"/>
          </a:p>
          <a:p>
            <a:endParaRPr lang="en-US" sz="2600" dirty="0"/>
          </a:p>
          <a:p>
            <a:endParaRPr lang="en-US" sz="2600" dirty="0"/>
          </a:p>
        </p:txBody>
      </p:sp>
      <p:sp>
        <p:nvSpPr>
          <p:cNvPr id="5" name="TextBox 4">
            <a:extLst>
              <a:ext uri="{FF2B5EF4-FFF2-40B4-BE49-F238E27FC236}">
                <a16:creationId xmlns:a16="http://schemas.microsoft.com/office/drawing/2014/main" id="{636DEB9C-AC95-6EA6-59BD-F3E83E5005AE}"/>
              </a:ext>
            </a:extLst>
          </p:cNvPr>
          <p:cNvSpPr txBox="1"/>
          <p:nvPr/>
        </p:nvSpPr>
        <p:spPr>
          <a:xfrm>
            <a:off x="8703014" y="3754337"/>
            <a:ext cx="3678993" cy="2359620"/>
          </a:xfrm>
          <a:prstGeom prst="rect">
            <a:avLst/>
          </a:prstGeom>
          <a:noFill/>
        </p:spPr>
        <p:txBody>
          <a:bodyPr wrap="square" rtlCol="0">
            <a:spAutoFit/>
          </a:bodyPr>
          <a:lstStyle/>
          <a:p>
            <a:r>
              <a:rPr lang="en-US" sz="2600" dirty="0"/>
              <a:t>The GEMS simulator</a:t>
            </a:r>
            <a:endParaRPr lang="en-US" sz="2600" baseline="30000" dirty="0"/>
          </a:p>
          <a:p>
            <a:endParaRPr lang="en-US" sz="2600" baseline="30000" dirty="0"/>
          </a:p>
          <a:p>
            <a:r>
              <a:rPr lang="en-US" sz="2600" baseline="30000" dirty="0"/>
              <a:t>Provided a detailed memory system.</a:t>
            </a:r>
          </a:p>
          <a:p>
            <a:endParaRPr lang="en-US" sz="2600" baseline="30000" dirty="0"/>
          </a:p>
          <a:p>
            <a:r>
              <a:rPr lang="en-US" sz="2600" baseline="30000" dirty="0"/>
              <a:t>(~2000)</a:t>
            </a:r>
          </a:p>
          <a:p>
            <a:endParaRPr lang="en-US" sz="2600" dirty="0"/>
          </a:p>
          <a:p>
            <a:endParaRPr lang="en-US" sz="2600" dirty="0"/>
          </a:p>
        </p:txBody>
      </p:sp>
      <p:pic>
        <p:nvPicPr>
          <p:cNvPr id="1026" name="Picture 2">
            <a:extLst>
              <a:ext uri="{FF2B5EF4-FFF2-40B4-BE49-F238E27FC236}">
                <a16:creationId xmlns:a16="http://schemas.microsoft.com/office/drawing/2014/main" id="{9A2E57E9-E60E-D357-0D75-267704DB64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37" y="2700060"/>
            <a:ext cx="1631482" cy="11640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3060840-D0AD-97BF-069F-9C161F9655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3194" y="2647525"/>
            <a:ext cx="2900280" cy="5426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ogo&#10;&#10;Description automatically generated">
            <a:extLst>
              <a:ext uri="{FF2B5EF4-FFF2-40B4-BE49-F238E27FC236}">
                <a16:creationId xmlns:a16="http://schemas.microsoft.com/office/drawing/2014/main" id="{E8182A86-5417-8ED5-8F72-CB9BDC7D52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4884" y="2042115"/>
            <a:ext cx="2382231" cy="2578172"/>
          </a:xfrm>
          <a:prstGeom prst="rect">
            <a:avLst/>
          </a:prstGeom>
        </p:spPr>
      </p:pic>
      <p:sp>
        <p:nvSpPr>
          <p:cNvPr id="9" name="Right Arrow 8">
            <a:extLst>
              <a:ext uri="{FF2B5EF4-FFF2-40B4-BE49-F238E27FC236}">
                <a16:creationId xmlns:a16="http://schemas.microsoft.com/office/drawing/2014/main" id="{09C91241-764F-E51D-255F-06D4FBABB2CF}"/>
              </a:ext>
            </a:extLst>
          </p:cNvPr>
          <p:cNvSpPr/>
          <p:nvPr/>
        </p:nvSpPr>
        <p:spPr>
          <a:xfrm>
            <a:off x="3621534" y="2791487"/>
            <a:ext cx="1225892" cy="79728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Right Arrow 9">
            <a:extLst>
              <a:ext uri="{FF2B5EF4-FFF2-40B4-BE49-F238E27FC236}">
                <a16:creationId xmlns:a16="http://schemas.microsoft.com/office/drawing/2014/main" id="{C34E5EFD-3006-893B-DABC-5011DB8BD8D9}"/>
              </a:ext>
            </a:extLst>
          </p:cNvPr>
          <p:cNvSpPr/>
          <p:nvPr/>
        </p:nvSpPr>
        <p:spPr>
          <a:xfrm rot="10800000">
            <a:off x="7287115" y="2776106"/>
            <a:ext cx="1225892" cy="82804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47374FD6-374B-D5FB-A945-3B2EB3D36544}"/>
              </a:ext>
            </a:extLst>
          </p:cNvPr>
          <p:cNvSpPr txBox="1">
            <a:spLocks/>
          </p:cNvSpPr>
          <p:nvPr/>
        </p:nvSpPr>
        <p:spPr>
          <a:xfrm>
            <a:off x="9982800" y="6357600"/>
            <a:ext cx="1760150" cy="460800"/>
          </a:xfrm>
          <a:prstGeom prst="rect">
            <a:avLst/>
          </a:prstGeom>
        </p:spPr>
        <p:txBody>
          <a:bodyPr vert="horz" lIns="91440" tIns="45720" rIns="91440" bIns="45720" rtlCol="0" anchor="ctr"/>
          <a:lstStyle>
            <a:defPPr>
              <a:defRPr lang="en-US"/>
            </a:defPPr>
            <a:lvl1pPr marL="0" algn="r" defTabSz="914400" rtl="0" eaLnBrk="1" latinLnBrk="0" hangingPunct="1">
              <a:defRPr sz="1000" kern="1200" cap="all" spc="200" baseline="0">
                <a:solidFill>
                  <a:schemeClr val="tx1">
                    <a:alpha val="6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FA5E91-C711-4121-AA02-9685B73286BC}" type="slidenum">
              <a:rPr lang="en-US" smtClean="0"/>
              <a:pPr/>
              <a:t>5</a:t>
            </a:fld>
            <a:endParaRPr lang="en-US" dirty="0"/>
          </a:p>
        </p:txBody>
      </p:sp>
      <p:pic>
        <p:nvPicPr>
          <p:cNvPr id="14" name="Picture 13" descr="Logo&#10;&#10;Description automatically generated">
            <a:extLst>
              <a:ext uri="{FF2B5EF4-FFF2-40B4-BE49-F238E27FC236}">
                <a16:creationId xmlns:a16="http://schemas.microsoft.com/office/drawing/2014/main" id="{C4989E9B-3C47-8904-6A11-21D1790193A1}"/>
              </a:ext>
            </a:extLst>
          </p:cNvPr>
          <p:cNvPicPr>
            <a:picLocks noGrp="1" noChangeAspect="1"/>
          </p:cNvPicPr>
          <p:nvPr/>
        </p:nvPicPr>
        <p:blipFill>
          <a:blip r:embed="rId6"/>
          <a:stretch>
            <a:fillRect/>
          </a:stretch>
        </p:blipFill>
        <p:spPr>
          <a:xfrm>
            <a:off x="4926590" y="5888686"/>
            <a:ext cx="2338821" cy="934028"/>
          </a:xfrm>
          <a:prstGeom prst="rect">
            <a:avLst/>
          </a:prstGeom>
        </p:spPr>
      </p:pic>
      <p:sp>
        <p:nvSpPr>
          <p:cNvPr id="3" name="TextBox 2">
            <a:extLst>
              <a:ext uri="{FF2B5EF4-FFF2-40B4-BE49-F238E27FC236}">
                <a16:creationId xmlns:a16="http://schemas.microsoft.com/office/drawing/2014/main" id="{CD530E16-699E-D9D5-0BC7-37FCE07E4C50}"/>
              </a:ext>
            </a:extLst>
          </p:cNvPr>
          <p:cNvSpPr txBox="1"/>
          <p:nvPr/>
        </p:nvSpPr>
        <p:spPr>
          <a:xfrm>
            <a:off x="5580540" y="4487871"/>
            <a:ext cx="1106010" cy="892552"/>
          </a:xfrm>
          <a:prstGeom prst="rect">
            <a:avLst/>
          </a:prstGeom>
          <a:noFill/>
        </p:spPr>
        <p:txBody>
          <a:bodyPr wrap="square" rtlCol="0">
            <a:spAutoFit/>
          </a:bodyPr>
          <a:lstStyle/>
          <a:p>
            <a:r>
              <a:rPr lang="en-US" sz="2600" dirty="0"/>
              <a:t>(2011)</a:t>
            </a:r>
          </a:p>
          <a:p>
            <a:endParaRPr lang="en-US" sz="2600" dirty="0"/>
          </a:p>
        </p:txBody>
      </p:sp>
    </p:spTree>
    <p:extLst>
      <p:ext uri="{BB962C8B-B14F-4D97-AF65-F5344CB8AC3E}">
        <p14:creationId xmlns:p14="http://schemas.microsoft.com/office/powerpoint/2010/main" val="155639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par>
                          <p:cTn id="19" fill="hold">
                            <p:stCondLst>
                              <p:cond delay="100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89400" y="395289"/>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sz="4000" dirty="0">
                <a:solidFill>
                  <a:schemeClr val="bg2">
                    <a:lumMod val="25000"/>
                  </a:schemeClr>
                </a:solidFill>
                <a:latin typeface="Neuzeit"/>
                <a:ea typeface="+mj-lt"/>
                <a:cs typeface="+mj-lt"/>
              </a:rPr>
              <a:t>We can do better…</a:t>
            </a:r>
            <a:endParaRPr lang="en-US" dirty="0">
              <a:solidFill>
                <a:schemeClr val="bg2">
                  <a:lumMod val="25000"/>
                </a:schemeClr>
              </a:solidFill>
              <a:latin typeface="Goudy Old Style"/>
            </a:endParaRP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smtClean="0"/>
              <a:t>50</a:t>
            </a:fld>
            <a:endParaRPr lang="en-US"/>
          </a:p>
        </p:txBody>
      </p:sp>
      <p:sp>
        <p:nvSpPr>
          <p:cNvPr id="3" name="TextBox 2">
            <a:extLst>
              <a:ext uri="{FF2B5EF4-FFF2-40B4-BE49-F238E27FC236}">
                <a16:creationId xmlns:a16="http://schemas.microsoft.com/office/drawing/2014/main" id="{78CECDBC-B2F2-48A5-ECCC-D7F5EA03E1F8}"/>
              </a:ext>
            </a:extLst>
          </p:cNvPr>
          <p:cNvSpPr txBox="1"/>
          <p:nvPr/>
        </p:nvSpPr>
        <p:spPr>
          <a:xfrm>
            <a:off x="1408595" y="3462600"/>
            <a:ext cx="5666316"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dirty="0">
                <a:latin typeface="NeuzeitS-Book" panose="020B0500000000000000" pitchFamily="34" charset="0"/>
              </a:rPr>
              <a:t>Here we can specify exactly what to do on each exit event type via Python generators.</a:t>
            </a:r>
          </a:p>
          <a:p>
            <a:endParaRPr lang="en-US" sz="2600" dirty="0">
              <a:latin typeface="NeuzeitS-Book" panose="020B0500000000000000" pitchFamily="34" charset="0"/>
            </a:endParaRPr>
          </a:p>
          <a:p>
            <a:r>
              <a:rPr lang="en-US" sz="2600" dirty="0">
                <a:latin typeface="NeuzeitS-Book" panose="020B0500000000000000" pitchFamily="34" charset="0"/>
              </a:rPr>
              <a:t>The Simulator had default behavior for these events, but they can be </a:t>
            </a:r>
            <a:r>
              <a:rPr lang="en-US" sz="2600" dirty="0">
                <a:latin typeface="NeuzeitS-Book" panose="020B0500000000000000" pitchFamily="34" charset="0"/>
                <a:ea typeface="+mn-lt"/>
                <a:cs typeface="+mn-lt"/>
              </a:rPr>
              <a:t>overridden</a:t>
            </a:r>
            <a:r>
              <a:rPr lang="en-US" sz="2600" dirty="0">
                <a:latin typeface="NeuzeitS-Book" panose="020B0500000000000000" pitchFamily="34" charset="0"/>
              </a:rPr>
              <a:t>.</a:t>
            </a:r>
          </a:p>
        </p:txBody>
      </p:sp>
      <p:sp>
        <p:nvSpPr>
          <p:cNvPr id="8" name="TextBox 7">
            <a:extLst>
              <a:ext uri="{FF2B5EF4-FFF2-40B4-BE49-F238E27FC236}">
                <a16:creationId xmlns:a16="http://schemas.microsoft.com/office/drawing/2014/main" id="{64AD3396-DC14-D8E2-76BE-D30157047F0E}"/>
              </a:ext>
            </a:extLst>
          </p:cNvPr>
          <p:cNvSpPr txBox="1"/>
          <p:nvPr/>
        </p:nvSpPr>
        <p:spPr>
          <a:xfrm>
            <a:off x="7783444" y="3631095"/>
            <a:ext cx="359354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US" dirty="0" err="1">
                <a:latin typeface="NeuzeitS-Book" panose="020B0500000000000000" pitchFamily="34" charset="0"/>
                <a:ea typeface="+mn-lt"/>
                <a:cs typeface="+mn-lt"/>
              </a:rPr>
              <a:t>ExitEvent.EXIT</a:t>
            </a:r>
            <a:endParaRPr lang="en-US" dirty="0">
              <a:latin typeface="NeuzeitS-Book" panose="020B0500000000000000" pitchFamily="34" charset="0"/>
              <a:ea typeface="+mn-lt"/>
              <a:cs typeface="+mn-lt"/>
            </a:endParaRPr>
          </a:p>
          <a:p>
            <a:pPr marL="285750" indent="-285750">
              <a:buFont typeface="Arial,Sans-Serif"/>
              <a:buChar char="•"/>
            </a:pPr>
            <a:r>
              <a:rPr lang="en-US" dirty="0" err="1">
                <a:latin typeface="NeuzeitS-Book" panose="020B0500000000000000" pitchFamily="34" charset="0"/>
                <a:ea typeface="+mn-lt"/>
                <a:cs typeface="+mn-lt"/>
              </a:rPr>
              <a:t>ExitEvent.CHECKPOINT</a:t>
            </a:r>
            <a:endParaRPr lang="en-US" dirty="0">
              <a:latin typeface="NeuzeitS-Book" panose="020B0500000000000000" pitchFamily="34" charset="0"/>
              <a:ea typeface="+mn-lt"/>
              <a:cs typeface="+mn-lt"/>
            </a:endParaRPr>
          </a:p>
          <a:p>
            <a:pPr marL="285750" indent="-285750">
              <a:buFont typeface="Arial,Sans-Serif"/>
              <a:buChar char="•"/>
            </a:pPr>
            <a:r>
              <a:rPr lang="en-US" dirty="0" err="1">
                <a:latin typeface="NeuzeitS-Book" panose="020B0500000000000000" pitchFamily="34" charset="0"/>
                <a:ea typeface="+mn-lt"/>
                <a:cs typeface="+mn-lt"/>
              </a:rPr>
              <a:t>ExitEvent.FAIL</a:t>
            </a:r>
            <a:endParaRPr lang="en-US" dirty="0">
              <a:latin typeface="NeuzeitS-Book" panose="020B0500000000000000" pitchFamily="34" charset="0"/>
              <a:ea typeface="+mn-lt"/>
              <a:cs typeface="+mn-lt"/>
            </a:endParaRPr>
          </a:p>
          <a:p>
            <a:pPr marL="285750" indent="-285750">
              <a:buFont typeface="Arial,Sans-Serif"/>
              <a:buChar char="•"/>
            </a:pPr>
            <a:r>
              <a:rPr lang="en-US" dirty="0" err="1">
                <a:latin typeface="NeuzeitS-Book" panose="020B0500000000000000" pitchFamily="34" charset="0"/>
                <a:ea typeface="+mn-lt"/>
                <a:cs typeface="+mn-lt"/>
              </a:rPr>
              <a:t>ExitEvent.SWITCHCPU</a:t>
            </a:r>
            <a:endParaRPr lang="en-US" dirty="0">
              <a:latin typeface="NeuzeitS-Book" panose="020B0500000000000000" pitchFamily="34" charset="0"/>
              <a:ea typeface="+mn-lt"/>
              <a:cs typeface="+mn-lt"/>
            </a:endParaRPr>
          </a:p>
          <a:p>
            <a:pPr marL="285750" indent="-285750">
              <a:buFont typeface="Arial,Sans-Serif"/>
              <a:buChar char="•"/>
            </a:pPr>
            <a:r>
              <a:rPr lang="en-US" dirty="0" err="1">
                <a:latin typeface="NeuzeitS-Book" panose="020B0500000000000000" pitchFamily="34" charset="0"/>
                <a:ea typeface="+mn-lt"/>
                <a:cs typeface="+mn-lt"/>
              </a:rPr>
              <a:t>ExitEvent.WORKBEGIN</a:t>
            </a:r>
            <a:endParaRPr lang="en-US" dirty="0">
              <a:latin typeface="NeuzeitS-Book" panose="020B0500000000000000" pitchFamily="34" charset="0"/>
              <a:ea typeface="+mn-lt"/>
              <a:cs typeface="+mn-lt"/>
            </a:endParaRPr>
          </a:p>
          <a:p>
            <a:pPr marL="285750" indent="-285750">
              <a:buFont typeface="Arial,Sans-Serif"/>
              <a:buChar char="•"/>
            </a:pPr>
            <a:r>
              <a:rPr lang="en-US" dirty="0" err="1">
                <a:latin typeface="NeuzeitS-Book" panose="020B0500000000000000" pitchFamily="34" charset="0"/>
                <a:ea typeface="+mn-lt"/>
                <a:cs typeface="+mn-lt"/>
              </a:rPr>
              <a:t>ExitEvent.WORKEND</a:t>
            </a:r>
            <a:endParaRPr lang="en-US" dirty="0">
              <a:latin typeface="NeuzeitS-Book" panose="020B0500000000000000" pitchFamily="34" charset="0"/>
              <a:ea typeface="+mn-lt"/>
              <a:cs typeface="+mn-lt"/>
            </a:endParaRPr>
          </a:p>
          <a:p>
            <a:pPr marL="285750" indent="-285750">
              <a:buFont typeface="Arial,Sans-Serif"/>
              <a:buChar char="•"/>
            </a:pPr>
            <a:r>
              <a:rPr lang="en-US" dirty="0" err="1">
                <a:latin typeface="NeuzeitS-Book" panose="020B0500000000000000" pitchFamily="34" charset="0"/>
                <a:ea typeface="+mn-lt"/>
                <a:cs typeface="+mn-lt"/>
              </a:rPr>
              <a:t>ExitEvent.USER_INTERRUPT</a:t>
            </a:r>
            <a:endParaRPr lang="en-US" dirty="0">
              <a:latin typeface="NeuzeitS-Book" panose="020B0500000000000000" pitchFamily="34" charset="0"/>
              <a:ea typeface="+mn-lt"/>
              <a:cs typeface="+mn-lt"/>
            </a:endParaRPr>
          </a:p>
          <a:p>
            <a:pPr marL="285750" indent="-285750" algn="l">
              <a:buFont typeface="Arial,Sans-Serif"/>
              <a:buChar char="•"/>
            </a:pPr>
            <a:r>
              <a:rPr lang="en-US" dirty="0" err="1">
                <a:latin typeface="NeuzeitS-Book" panose="020B0500000000000000" pitchFamily="34" charset="0"/>
                <a:ea typeface="+mn-lt"/>
                <a:cs typeface="+mn-lt"/>
              </a:rPr>
              <a:t>ExitEvent.MAX_TICK</a:t>
            </a:r>
            <a:endParaRPr lang="en-US" dirty="0">
              <a:latin typeface="NeuzeitS-Book" panose="020B0500000000000000" pitchFamily="34" charset="0"/>
            </a:endParaRPr>
          </a:p>
        </p:txBody>
      </p:sp>
      <p:pic>
        <p:nvPicPr>
          <p:cNvPr id="9" name="Picture 8" descr="A computer code with text&#10;&#10;Description automatically generated with medium confidence">
            <a:extLst>
              <a:ext uri="{FF2B5EF4-FFF2-40B4-BE49-F238E27FC236}">
                <a16:creationId xmlns:a16="http://schemas.microsoft.com/office/drawing/2014/main" id="{FCF72C7E-CDA9-079C-06C1-7BB922A535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5562" y="1369460"/>
            <a:ext cx="6007100" cy="1892300"/>
          </a:xfrm>
          <a:prstGeom prst="rect">
            <a:avLst/>
          </a:prstGeom>
        </p:spPr>
      </p:pic>
    </p:spTree>
    <p:extLst>
      <p:ext uri="{BB962C8B-B14F-4D97-AF65-F5344CB8AC3E}">
        <p14:creationId xmlns:p14="http://schemas.microsoft.com/office/powerpoint/2010/main" val="3638892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3B5157E2-F44C-3084-C924-E666894E7FE0}"/>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Title 1">
            <a:extLst>
              <a:ext uri="{FF2B5EF4-FFF2-40B4-BE49-F238E27FC236}">
                <a16:creationId xmlns:a16="http://schemas.microsoft.com/office/drawing/2014/main" id="{9D62CC07-D678-CFE7-1FF5-38E0B81F922C}"/>
              </a:ext>
            </a:extLst>
          </p:cNvPr>
          <p:cNvSpPr>
            <a:spLocks noGrp="1"/>
          </p:cNvSpPr>
          <p:nvPr/>
        </p:nvSpPr>
        <p:spPr>
          <a:xfrm>
            <a:off x="934183" y="837028"/>
            <a:ext cx="10213200" cy="604836"/>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pPr algn="ctr"/>
            <a:r>
              <a:rPr lang="en-US" sz="4000" dirty="0">
                <a:solidFill>
                  <a:schemeClr val="bg2">
                    <a:lumMod val="25000"/>
                  </a:schemeClr>
                </a:solidFill>
                <a:latin typeface="Neuzeit"/>
                <a:ea typeface="+mj-lt"/>
                <a:cs typeface="+mj-lt"/>
              </a:rPr>
              <a:t>To run</a:t>
            </a:r>
            <a:endParaRPr lang="en-US" dirty="0">
              <a:solidFill>
                <a:schemeClr val="bg2">
                  <a:lumMod val="25000"/>
                </a:schemeClr>
              </a:solidFill>
            </a:endParaRPr>
          </a:p>
        </p:txBody>
      </p:sp>
      <p:sp>
        <p:nvSpPr>
          <p:cNvPr id="6" name="Slide Number Placeholder 5">
            <a:extLst>
              <a:ext uri="{FF2B5EF4-FFF2-40B4-BE49-F238E27FC236}">
                <a16:creationId xmlns:a16="http://schemas.microsoft.com/office/drawing/2014/main" id="{8B25F65B-1BFA-4C04-6860-CD495083B517}"/>
              </a:ext>
            </a:extLst>
          </p:cNvPr>
          <p:cNvSpPr>
            <a:spLocks noGrp="1"/>
          </p:cNvSpPr>
          <p:nvPr>
            <p:ph type="sldNum" sz="quarter" idx="12"/>
          </p:nvPr>
        </p:nvSpPr>
        <p:spPr/>
        <p:txBody>
          <a:bodyPr/>
          <a:lstStyle/>
          <a:p>
            <a:fld id="{FF2BD96E-3838-45D2-9031-D3AF67C920A5}" type="slidenum">
              <a:rPr lang="en-US" dirty="0" smtClean="0"/>
              <a:t>51</a:t>
            </a:fld>
            <a:endParaRPr lang="en-US"/>
          </a:p>
        </p:txBody>
      </p:sp>
      <p:sp>
        <p:nvSpPr>
          <p:cNvPr id="2" name="Rectangle: Rounded Corners 6">
            <a:extLst>
              <a:ext uri="{FF2B5EF4-FFF2-40B4-BE49-F238E27FC236}">
                <a16:creationId xmlns:a16="http://schemas.microsoft.com/office/drawing/2014/main" id="{484D3738-63D1-5852-EA8D-6646D06ACA45}"/>
              </a:ext>
            </a:extLst>
          </p:cNvPr>
          <p:cNvSpPr/>
          <p:nvPr/>
        </p:nvSpPr>
        <p:spPr>
          <a:xfrm>
            <a:off x="504407" y="1826753"/>
            <a:ext cx="11072751" cy="934028"/>
          </a:xfrm>
          <a:prstGeom prst="roundRect">
            <a:avLst/>
          </a:prstGeom>
          <a:solidFill>
            <a:schemeClr val="tx1"/>
          </a:solidFill>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nSpc>
                <a:spcPct val="150000"/>
              </a:lnSpc>
            </a:pPr>
            <a:r>
              <a:rPr lang="en-US" sz="2800" dirty="0">
                <a:latin typeface="Consolas" panose="020B0609020204030204" pitchFamily="49" charset="0"/>
              </a:rPr>
              <a:t>&gt; ./build/ALL/gem5.opt materials/02-components.py</a:t>
            </a:r>
            <a:endParaRPr lang="en-US" sz="2800" b="1" dirty="0">
              <a:latin typeface="Consolas" panose="020B0609020204030204" pitchFamily="49" charset="0"/>
            </a:endParaRPr>
          </a:p>
        </p:txBody>
      </p:sp>
      <p:sp>
        <p:nvSpPr>
          <p:cNvPr id="7" name="TextBox 6">
            <a:extLst>
              <a:ext uri="{FF2B5EF4-FFF2-40B4-BE49-F238E27FC236}">
                <a16:creationId xmlns:a16="http://schemas.microsoft.com/office/drawing/2014/main" id="{E7E54589-3F97-2C1D-D7E6-12D774D03350}"/>
              </a:ext>
            </a:extLst>
          </p:cNvPr>
          <p:cNvSpPr txBox="1"/>
          <p:nvPr/>
        </p:nvSpPr>
        <p:spPr>
          <a:xfrm>
            <a:off x="3297582" y="3369440"/>
            <a:ext cx="5486400" cy="2092881"/>
          </a:xfrm>
          <a:prstGeom prst="rect">
            <a:avLst/>
          </a:prstGeom>
          <a:noFill/>
        </p:spPr>
        <p:txBody>
          <a:bodyPr wrap="square" rtlCol="0">
            <a:spAutoFit/>
          </a:bodyPr>
          <a:lstStyle/>
          <a:p>
            <a:pPr algn="ctr"/>
            <a:r>
              <a:rPr lang="en-US" sz="2600" dirty="0"/>
              <a:t>This will take a while to run but you can see the terminal output in “m5out” while this is running.</a:t>
            </a:r>
          </a:p>
          <a:p>
            <a:pPr algn="ctr"/>
            <a:endParaRPr lang="en-US" sz="2600" dirty="0"/>
          </a:p>
          <a:p>
            <a:pPr algn="ctr"/>
            <a:r>
              <a:rPr lang="en-US" sz="2600" dirty="0" err="1"/>
              <a:t>Cntr+C</a:t>
            </a:r>
            <a:r>
              <a:rPr lang="en-US" sz="2600" dirty="0"/>
              <a:t> to exit the simulation.</a:t>
            </a:r>
          </a:p>
        </p:txBody>
      </p:sp>
    </p:spTree>
    <p:extLst>
      <p:ext uri="{BB962C8B-B14F-4D97-AF65-F5344CB8AC3E}">
        <p14:creationId xmlns:p14="http://schemas.microsoft.com/office/powerpoint/2010/main" val="297126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A537-9BCB-232B-5257-E45BBEE58B60}"/>
              </a:ext>
            </a:extLst>
          </p:cNvPr>
          <p:cNvSpPr>
            <a:spLocks noGrp="1"/>
          </p:cNvSpPr>
          <p:nvPr>
            <p:ph type="title"/>
          </p:nvPr>
        </p:nvSpPr>
        <p:spPr/>
        <p:txBody>
          <a:bodyPr>
            <a:normAutofit fontScale="90000"/>
          </a:bodyPr>
          <a:lstStyle/>
          <a:p>
            <a:r>
              <a:rPr lang="en-US" dirty="0"/>
              <a:t>What did we just do?</a:t>
            </a:r>
          </a:p>
        </p:txBody>
      </p:sp>
      <p:pic>
        <p:nvPicPr>
          <p:cNvPr id="4" name="Picture 3" descr="Logo&#10;&#10;Description automatically generated">
            <a:extLst>
              <a:ext uri="{FF2B5EF4-FFF2-40B4-BE49-F238E27FC236}">
                <a16:creationId xmlns:a16="http://schemas.microsoft.com/office/drawing/2014/main" id="{A7EFD3C4-AE79-887B-7E6F-4788E6BC2CFB}"/>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Slide Number Placeholder 5">
            <a:extLst>
              <a:ext uri="{FF2B5EF4-FFF2-40B4-BE49-F238E27FC236}">
                <a16:creationId xmlns:a16="http://schemas.microsoft.com/office/drawing/2014/main" id="{86488C56-E39D-76D5-A586-6D78378B6716}"/>
              </a:ext>
            </a:extLst>
          </p:cNvPr>
          <p:cNvSpPr>
            <a:spLocks noGrp="1"/>
          </p:cNvSpPr>
          <p:nvPr>
            <p:ph type="sldNum" sz="quarter" idx="12"/>
          </p:nvPr>
        </p:nvSpPr>
        <p:spPr>
          <a:xfrm>
            <a:off x="9982800" y="6357600"/>
            <a:ext cx="1760150" cy="460800"/>
          </a:xfrm>
        </p:spPr>
        <p:txBody>
          <a:bodyPr/>
          <a:lstStyle/>
          <a:p>
            <a:fld id="{FF2BD96E-3838-45D2-9031-D3AF67C920A5}" type="slidenum">
              <a:rPr lang="en-US" smtClean="0"/>
              <a:t>52</a:t>
            </a:fld>
            <a:endParaRPr lang="en-US"/>
          </a:p>
        </p:txBody>
      </p:sp>
      <p:sp>
        <p:nvSpPr>
          <p:cNvPr id="3" name="Hexagon 2">
            <a:extLst>
              <a:ext uri="{FF2B5EF4-FFF2-40B4-BE49-F238E27FC236}">
                <a16:creationId xmlns:a16="http://schemas.microsoft.com/office/drawing/2014/main" id="{1939DAC8-1889-CF46-AD47-F3C6DCD370F4}"/>
              </a:ext>
            </a:extLst>
          </p:cNvPr>
          <p:cNvSpPr/>
          <p:nvPr/>
        </p:nvSpPr>
        <p:spPr>
          <a:xfrm>
            <a:off x="537528" y="2843089"/>
            <a:ext cx="2620174" cy="2203948"/>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A “full-system” simulation</a:t>
            </a:r>
          </a:p>
        </p:txBody>
      </p:sp>
      <p:sp>
        <p:nvSpPr>
          <p:cNvPr id="7" name="Hexagon 6">
            <a:extLst>
              <a:ext uri="{FF2B5EF4-FFF2-40B4-BE49-F238E27FC236}">
                <a16:creationId xmlns:a16="http://schemas.microsoft.com/office/drawing/2014/main" id="{A7C09EE0-350D-78F8-5E7D-908A34E71281}"/>
              </a:ext>
            </a:extLst>
          </p:cNvPr>
          <p:cNvSpPr/>
          <p:nvPr/>
        </p:nvSpPr>
        <p:spPr>
          <a:xfrm>
            <a:off x="2531584" y="1751755"/>
            <a:ext cx="2620174" cy="2203949"/>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Created and handled exit events</a:t>
            </a:r>
          </a:p>
        </p:txBody>
      </p:sp>
      <p:sp>
        <p:nvSpPr>
          <p:cNvPr id="8" name="Hexagon 7">
            <a:extLst>
              <a:ext uri="{FF2B5EF4-FFF2-40B4-BE49-F238E27FC236}">
                <a16:creationId xmlns:a16="http://schemas.microsoft.com/office/drawing/2014/main" id="{68C2E91C-66B4-E551-1E4F-FDBF98FBF919}"/>
              </a:ext>
            </a:extLst>
          </p:cNvPr>
          <p:cNvSpPr/>
          <p:nvPr/>
        </p:nvSpPr>
        <p:spPr>
          <a:xfrm>
            <a:off x="4571400" y="2843087"/>
            <a:ext cx="2620174" cy="2203949"/>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Switch CPU fidelity at a chosen point</a:t>
            </a:r>
          </a:p>
        </p:txBody>
      </p:sp>
      <p:sp>
        <p:nvSpPr>
          <p:cNvPr id="9" name="Hexagon 8">
            <a:extLst>
              <a:ext uri="{FF2B5EF4-FFF2-40B4-BE49-F238E27FC236}">
                <a16:creationId xmlns:a16="http://schemas.microsoft.com/office/drawing/2014/main" id="{4730275A-B03E-5512-E88B-9E51D19ACD29}"/>
              </a:ext>
            </a:extLst>
          </p:cNvPr>
          <p:cNvSpPr/>
          <p:nvPr/>
        </p:nvSpPr>
        <p:spPr>
          <a:xfrm>
            <a:off x="6611216" y="1729835"/>
            <a:ext cx="2620174" cy="2203949"/>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Dumped Statistics for our chosen ROI</a:t>
            </a:r>
          </a:p>
        </p:txBody>
      </p:sp>
      <p:sp>
        <p:nvSpPr>
          <p:cNvPr id="6" name="5-Point Star 5">
            <a:extLst>
              <a:ext uri="{FF2B5EF4-FFF2-40B4-BE49-F238E27FC236}">
                <a16:creationId xmlns:a16="http://schemas.microsoft.com/office/drawing/2014/main" id="{1B5DE6EF-9FCC-CA7A-9D5D-F3EFEE05123F}"/>
              </a:ext>
            </a:extLst>
          </p:cNvPr>
          <p:cNvSpPr/>
          <p:nvPr/>
        </p:nvSpPr>
        <p:spPr>
          <a:xfrm>
            <a:off x="8894617" y="3681351"/>
            <a:ext cx="2933205" cy="2363189"/>
          </a:xfrm>
          <a:prstGeom prst="star5">
            <a:avLst>
              <a:gd name="adj" fmla="val 27473"/>
              <a:gd name="hf" fmla="val 105146"/>
              <a:gd name="vf" fmla="val 110557"/>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t>The simulations so far are so slow… </a:t>
            </a:r>
          </a:p>
        </p:txBody>
      </p:sp>
    </p:spTree>
    <p:extLst>
      <p:ext uri="{BB962C8B-B14F-4D97-AF65-F5344CB8AC3E}">
        <p14:creationId xmlns:p14="http://schemas.microsoft.com/office/powerpoint/2010/main" val="260964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A537-9BCB-232B-5257-E45BBEE58B60}"/>
              </a:ext>
            </a:extLst>
          </p:cNvPr>
          <p:cNvSpPr>
            <a:spLocks noGrp="1"/>
          </p:cNvSpPr>
          <p:nvPr>
            <p:ph type="title"/>
          </p:nvPr>
        </p:nvSpPr>
        <p:spPr/>
        <p:txBody>
          <a:bodyPr>
            <a:normAutofit fontScale="90000"/>
          </a:bodyPr>
          <a:lstStyle/>
          <a:p>
            <a:r>
              <a:rPr lang="en-US" dirty="0"/>
              <a:t>gem5 is </a:t>
            </a:r>
            <a:r>
              <a:rPr lang="en-US" dirty="0" err="1"/>
              <a:t>slloooww</a:t>
            </a:r>
            <a:endParaRPr lang="en-US" dirty="0"/>
          </a:p>
        </p:txBody>
      </p:sp>
      <p:pic>
        <p:nvPicPr>
          <p:cNvPr id="4" name="Picture 3" descr="Logo&#10;&#10;Description automatically generated">
            <a:extLst>
              <a:ext uri="{FF2B5EF4-FFF2-40B4-BE49-F238E27FC236}">
                <a16:creationId xmlns:a16="http://schemas.microsoft.com/office/drawing/2014/main" id="{A7EFD3C4-AE79-887B-7E6F-4788E6BC2CFB}"/>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Slide Number Placeholder 5">
            <a:extLst>
              <a:ext uri="{FF2B5EF4-FFF2-40B4-BE49-F238E27FC236}">
                <a16:creationId xmlns:a16="http://schemas.microsoft.com/office/drawing/2014/main" id="{86488C56-E39D-76D5-A586-6D78378B6716}"/>
              </a:ext>
            </a:extLst>
          </p:cNvPr>
          <p:cNvSpPr>
            <a:spLocks noGrp="1"/>
          </p:cNvSpPr>
          <p:nvPr>
            <p:ph type="sldNum" sz="quarter" idx="12"/>
          </p:nvPr>
        </p:nvSpPr>
        <p:spPr>
          <a:xfrm>
            <a:off x="9982800" y="6357600"/>
            <a:ext cx="1760150" cy="460800"/>
          </a:xfrm>
        </p:spPr>
        <p:txBody>
          <a:bodyPr/>
          <a:lstStyle/>
          <a:p>
            <a:fld id="{FF2BD96E-3838-45D2-9031-D3AF67C920A5}" type="slidenum">
              <a:rPr lang="en-US" smtClean="0"/>
              <a:t>53</a:t>
            </a:fld>
            <a:endParaRPr lang="en-US"/>
          </a:p>
        </p:txBody>
      </p:sp>
      <p:sp>
        <p:nvSpPr>
          <p:cNvPr id="3" name="TextBox 2">
            <a:extLst>
              <a:ext uri="{FF2B5EF4-FFF2-40B4-BE49-F238E27FC236}">
                <a16:creationId xmlns:a16="http://schemas.microsoft.com/office/drawing/2014/main" id="{297387FF-5762-4504-E995-CC5016D846D4}"/>
              </a:ext>
            </a:extLst>
          </p:cNvPr>
          <p:cNvSpPr txBox="1"/>
          <p:nvPr/>
        </p:nvSpPr>
        <p:spPr>
          <a:xfrm>
            <a:off x="1579417" y="3148398"/>
            <a:ext cx="1629295" cy="892552"/>
          </a:xfrm>
          <a:prstGeom prst="rect">
            <a:avLst/>
          </a:prstGeom>
          <a:noFill/>
        </p:spPr>
        <p:txBody>
          <a:bodyPr wrap="square" rtlCol="0">
            <a:spAutoFit/>
          </a:bodyPr>
          <a:lstStyle/>
          <a:p>
            <a:r>
              <a:rPr lang="en-US" sz="2600" dirty="0"/>
              <a:t>Simulating 1 Second</a:t>
            </a:r>
          </a:p>
        </p:txBody>
      </p:sp>
      <p:pic>
        <p:nvPicPr>
          <p:cNvPr id="7" name="Picture 6" descr="Logo&#10;&#10;Description automatically generated">
            <a:extLst>
              <a:ext uri="{FF2B5EF4-FFF2-40B4-BE49-F238E27FC236}">
                <a16:creationId xmlns:a16="http://schemas.microsoft.com/office/drawing/2014/main" id="{FA20991D-E78A-88EC-7FD4-1C76BA8C60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4389" y="2042114"/>
            <a:ext cx="2382231" cy="2578172"/>
          </a:xfrm>
          <a:prstGeom prst="rect">
            <a:avLst/>
          </a:prstGeom>
        </p:spPr>
      </p:pic>
      <p:sp>
        <p:nvSpPr>
          <p:cNvPr id="9" name="TextBox 8">
            <a:extLst>
              <a:ext uri="{FF2B5EF4-FFF2-40B4-BE49-F238E27FC236}">
                <a16:creationId xmlns:a16="http://schemas.microsoft.com/office/drawing/2014/main" id="{88DDC4DA-0014-241F-A30C-2EF3C88A1378}"/>
              </a:ext>
            </a:extLst>
          </p:cNvPr>
          <p:cNvSpPr txBox="1"/>
          <p:nvPr/>
        </p:nvSpPr>
        <p:spPr>
          <a:xfrm>
            <a:off x="9360719" y="2908868"/>
            <a:ext cx="2382231" cy="1292662"/>
          </a:xfrm>
          <a:prstGeom prst="rect">
            <a:avLst/>
          </a:prstGeom>
          <a:noFill/>
        </p:spPr>
        <p:txBody>
          <a:bodyPr wrap="square" rtlCol="0">
            <a:spAutoFit/>
          </a:bodyPr>
          <a:lstStyle/>
          <a:p>
            <a:r>
              <a:rPr lang="en-US" sz="2600" dirty="0"/>
              <a:t>&gt;&gt; 100k seconds on the host</a:t>
            </a:r>
          </a:p>
        </p:txBody>
      </p:sp>
      <p:sp>
        <p:nvSpPr>
          <p:cNvPr id="10" name="Right Arrow 9">
            <a:extLst>
              <a:ext uri="{FF2B5EF4-FFF2-40B4-BE49-F238E27FC236}">
                <a16:creationId xmlns:a16="http://schemas.microsoft.com/office/drawing/2014/main" id="{0E7CCBA9-407A-D675-2252-114C3DAD1B20}"/>
              </a:ext>
            </a:extLst>
          </p:cNvPr>
          <p:cNvSpPr/>
          <p:nvPr/>
        </p:nvSpPr>
        <p:spPr>
          <a:xfrm>
            <a:off x="3424844" y="2809702"/>
            <a:ext cx="1180407" cy="8446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a:extLst>
              <a:ext uri="{FF2B5EF4-FFF2-40B4-BE49-F238E27FC236}">
                <a16:creationId xmlns:a16="http://schemas.microsoft.com/office/drawing/2014/main" id="{8E05F69A-5CAD-84ED-6D3C-ED5F15C744A7}"/>
              </a:ext>
            </a:extLst>
          </p:cNvPr>
          <p:cNvSpPr/>
          <p:nvPr/>
        </p:nvSpPr>
        <p:spPr>
          <a:xfrm>
            <a:off x="7894318" y="2809702"/>
            <a:ext cx="1180407" cy="8446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FE06CDB5-7C2F-67B6-4E80-306FDC7E37A5}"/>
              </a:ext>
            </a:extLst>
          </p:cNvPr>
          <p:cNvSpPr txBox="1">
            <a:spLocks/>
          </p:cNvSpPr>
          <p:nvPr/>
        </p:nvSpPr>
        <p:spPr>
          <a:xfrm>
            <a:off x="1188904" y="1285940"/>
            <a:ext cx="10213200" cy="659152"/>
          </a:xfrm>
          <a:prstGeom prst="rect">
            <a:avLst/>
          </a:prstGeom>
        </p:spPr>
        <p:txBody>
          <a:bodyPr vert="horz" lIns="91440" tIns="45720" rIns="91440" bIns="45720" rtlCol="0" anchor="b" anchorCtr="0">
            <a:normAutofit fontScale="97500"/>
          </a:bodyPr>
          <a:lstStyle>
            <a:lvl1pPr algn="ctr" defTabSz="914400" rtl="0" eaLnBrk="1" latinLnBrk="0" hangingPunct="1">
              <a:lnSpc>
                <a:spcPct val="100000"/>
              </a:lnSpc>
              <a:spcBef>
                <a:spcPct val="0"/>
              </a:spcBef>
              <a:buNone/>
              <a:defRPr sz="4000" kern="1200" cap="none" spc="0" baseline="0">
                <a:solidFill>
                  <a:schemeClr val="bg2">
                    <a:lumMod val="25000"/>
                  </a:schemeClr>
                </a:solidFill>
                <a:latin typeface="Neuzeit"/>
                <a:ea typeface="+mj-ea"/>
                <a:cs typeface="+mj-cs"/>
              </a:defRPr>
            </a:lvl1pPr>
          </a:lstStyle>
          <a:p>
            <a:r>
              <a:rPr lang="en-US" sz="2600" dirty="0"/>
              <a:t>(Not our fault: It’s the natural of simulation)</a:t>
            </a:r>
          </a:p>
        </p:txBody>
      </p:sp>
    </p:spTree>
    <p:extLst>
      <p:ext uri="{BB962C8B-B14F-4D97-AF65-F5344CB8AC3E}">
        <p14:creationId xmlns:p14="http://schemas.microsoft.com/office/powerpoint/2010/main" val="2959533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A537-9BCB-232B-5257-E45BBEE58B60}"/>
              </a:ext>
            </a:extLst>
          </p:cNvPr>
          <p:cNvSpPr>
            <a:spLocks noGrp="1"/>
          </p:cNvSpPr>
          <p:nvPr>
            <p:ph type="title"/>
          </p:nvPr>
        </p:nvSpPr>
        <p:spPr/>
        <p:txBody>
          <a:bodyPr>
            <a:normAutofit fontScale="90000"/>
          </a:bodyPr>
          <a:lstStyle/>
          <a:p>
            <a:r>
              <a:rPr lang="en-US" dirty="0"/>
              <a:t>Fortunately, there are some work arounds</a:t>
            </a:r>
          </a:p>
        </p:txBody>
      </p:sp>
      <p:pic>
        <p:nvPicPr>
          <p:cNvPr id="4" name="Picture 3" descr="Logo&#10;&#10;Description automatically generated">
            <a:extLst>
              <a:ext uri="{FF2B5EF4-FFF2-40B4-BE49-F238E27FC236}">
                <a16:creationId xmlns:a16="http://schemas.microsoft.com/office/drawing/2014/main" id="{A7EFD3C4-AE79-887B-7E6F-4788E6BC2CFB}"/>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Slide Number Placeholder 5">
            <a:extLst>
              <a:ext uri="{FF2B5EF4-FFF2-40B4-BE49-F238E27FC236}">
                <a16:creationId xmlns:a16="http://schemas.microsoft.com/office/drawing/2014/main" id="{86488C56-E39D-76D5-A586-6D78378B6716}"/>
              </a:ext>
            </a:extLst>
          </p:cNvPr>
          <p:cNvSpPr>
            <a:spLocks noGrp="1"/>
          </p:cNvSpPr>
          <p:nvPr>
            <p:ph type="sldNum" sz="quarter" idx="12"/>
          </p:nvPr>
        </p:nvSpPr>
        <p:spPr>
          <a:xfrm>
            <a:off x="9982800" y="6357600"/>
            <a:ext cx="1760150" cy="460800"/>
          </a:xfrm>
        </p:spPr>
        <p:txBody>
          <a:bodyPr/>
          <a:lstStyle/>
          <a:p>
            <a:fld id="{FF2BD96E-3838-45D2-9031-D3AF67C920A5}" type="slidenum">
              <a:rPr lang="en-US" smtClean="0"/>
              <a:t>54</a:t>
            </a:fld>
            <a:endParaRPr lang="en-US" dirty="0"/>
          </a:p>
        </p:txBody>
      </p:sp>
      <p:cxnSp>
        <p:nvCxnSpPr>
          <p:cNvPr id="8" name="Straight Arrow Connector 7">
            <a:extLst>
              <a:ext uri="{FF2B5EF4-FFF2-40B4-BE49-F238E27FC236}">
                <a16:creationId xmlns:a16="http://schemas.microsoft.com/office/drawing/2014/main" id="{3B614618-8652-3BA3-D574-9A9B727EDE48}"/>
              </a:ext>
            </a:extLst>
          </p:cNvPr>
          <p:cNvCxnSpPr>
            <a:cxnSpLocks/>
          </p:cNvCxnSpPr>
          <p:nvPr/>
        </p:nvCxnSpPr>
        <p:spPr>
          <a:xfrm flipV="1">
            <a:off x="1562059" y="1956340"/>
            <a:ext cx="0" cy="31255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60DF5A8-9966-65C1-E1F5-1767DCF73A38}"/>
              </a:ext>
            </a:extLst>
          </p:cNvPr>
          <p:cNvCxnSpPr>
            <a:cxnSpLocks/>
          </p:cNvCxnSpPr>
          <p:nvPr/>
        </p:nvCxnSpPr>
        <p:spPr>
          <a:xfrm>
            <a:off x="1562059" y="5079515"/>
            <a:ext cx="570335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E48049D8-FC61-4739-A0BF-1E1311484666}"/>
              </a:ext>
            </a:extLst>
          </p:cNvPr>
          <p:cNvSpPr txBox="1"/>
          <p:nvPr/>
        </p:nvSpPr>
        <p:spPr>
          <a:xfrm rot="16200000">
            <a:off x="-499211" y="3126673"/>
            <a:ext cx="3125585" cy="492443"/>
          </a:xfrm>
          <a:prstGeom prst="rect">
            <a:avLst/>
          </a:prstGeom>
          <a:noFill/>
        </p:spPr>
        <p:txBody>
          <a:bodyPr wrap="square" rtlCol="0">
            <a:spAutoFit/>
          </a:bodyPr>
          <a:lstStyle/>
          <a:p>
            <a:r>
              <a:rPr lang="en-US" sz="2600" dirty="0"/>
              <a:t>Simulation Fidelity</a:t>
            </a:r>
          </a:p>
        </p:txBody>
      </p:sp>
      <p:sp>
        <p:nvSpPr>
          <p:cNvPr id="17" name="TextBox 16">
            <a:extLst>
              <a:ext uri="{FF2B5EF4-FFF2-40B4-BE49-F238E27FC236}">
                <a16:creationId xmlns:a16="http://schemas.microsoft.com/office/drawing/2014/main" id="{C08173A7-DB06-5E7A-B865-946D0985B54C}"/>
              </a:ext>
            </a:extLst>
          </p:cNvPr>
          <p:cNvSpPr txBox="1"/>
          <p:nvPr/>
        </p:nvSpPr>
        <p:spPr>
          <a:xfrm>
            <a:off x="3371279" y="5228633"/>
            <a:ext cx="3110621" cy="492443"/>
          </a:xfrm>
          <a:prstGeom prst="rect">
            <a:avLst/>
          </a:prstGeom>
          <a:noFill/>
        </p:spPr>
        <p:txBody>
          <a:bodyPr wrap="square" rtlCol="0">
            <a:spAutoFit/>
          </a:bodyPr>
          <a:lstStyle/>
          <a:p>
            <a:r>
              <a:rPr lang="en-US" sz="2600" dirty="0"/>
              <a:t>Simulation Time</a:t>
            </a:r>
          </a:p>
        </p:txBody>
      </p:sp>
      <p:cxnSp>
        <p:nvCxnSpPr>
          <p:cNvPr id="19" name="Straight Connector 18">
            <a:extLst>
              <a:ext uri="{FF2B5EF4-FFF2-40B4-BE49-F238E27FC236}">
                <a16:creationId xmlns:a16="http://schemas.microsoft.com/office/drawing/2014/main" id="{0FEF08AC-45FA-F4EE-0EFD-D2F7DD993E9D}"/>
              </a:ext>
            </a:extLst>
          </p:cNvPr>
          <p:cNvCxnSpPr/>
          <p:nvPr/>
        </p:nvCxnSpPr>
        <p:spPr>
          <a:xfrm flipV="1">
            <a:off x="1562059" y="1956340"/>
            <a:ext cx="5251796" cy="3123175"/>
          </a:xfrm>
          <a:prstGeom prst="line">
            <a:avLst/>
          </a:prstGeom>
        </p:spPr>
        <p:style>
          <a:lnRef idx="1">
            <a:schemeClr val="accent1"/>
          </a:lnRef>
          <a:fillRef idx="0">
            <a:schemeClr val="accent1"/>
          </a:fillRef>
          <a:effectRef idx="0">
            <a:schemeClr val="accent1"/>
          </a:effectRef>
          <a:fontRef idx="minor">
            <a:schemeClr val="tx1"/>
          </a:fontRef>
        </p:style>
      </p:cxnSp>
      <p:sp>
        <p:nvSpPr>
          <p:cNvPr id="20" name="Rounded Rectangle 19">
            <a:extLst>
              <a:ext uri="{FF2B5EF4-FFF2-40B4-BE49-F238E27FC236}">
                <a16:creationId xmlns:a16="http://schemas.microsoft.com/office/drawing/2014/main" id="{72734004-28E5-04CA-0D98-994CB0E0DAA6}"/>
              </a:ext>
            </a:extLst>
          </p:cNvPr>
          <p:cNvSpPr/>
          <p:nvPr/>
        </p:nvSpPr>
        <p:spPr>
          <a:xfrm>
            <a:off x="8243449" y="2267000"/>
            <a:ext cx="3164142" cy="266868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600" dirty="0"/>
              <a:t>Key idea: You don’t need to simulate everything perfectly, or at all.</a:t>
            </a:r>
          </a:p>
        </p:txBody>
      </p:sp>
    </p:spTree>
    <p:extLst>
      <p:ext uri="{BB962C8B-B14F-4D97-AF65-F5344CB8AC3E}">
        <p14:creationId xmlns:p14="http://schemas.microsoft.com/office/powerpoint/2010/main" val="29767825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A3B2C-822E-F4C2-CD9B-BC78B49DBE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40E8FC-AB8F-5F5A-835E-0C66977FFEB8}"/>
              </a:ext>
            </a:extLst>
          </p:cNvPr>
          <p:cNvSpPr>
            <a:spLocks noGrp="1"/>
          </p:cNvSpPr>
          <p:nvPr>
            <p:ph type="title"/>
          </p:nvPr>
        </p:nvSpPr>
        <p:spPr>
          <a:xfrm>
            <a:off x="989400" y="969314"/>
            <a:ext cx="10213200" cy="659152"/>
          </a:xfrm>
        </p:spPr>
        <p:txBody>
          <a:bodyPr>
            <a:normAutofit fontScale="90000"/>
          </a:bodyPr>
          <a:lstStyle/>
          <a:p>
            <a:r>
              <a:rPr lang="en-US" dirty="0"/>
              <a:t>Simulations can always be made faster by simulating less</a:t>
            </a:r>
          </a:p>
        </p:txBody>
      </p:sp>
      <p:pic>
        <p:nvPicPr>
          <p:cNvPr id="4" name="Picture 3" descr="Logo&#10;&#10;Description automatically generated">
            <a:extLst>
              <a:ext uri="{FF2B5EF4-FFF2-40B4-BE49-F238E27FC236}">
                <a16:creationId xmlns:a16="http://schemas.microsoft.com/office/drawing/2014/main" id="{616B5CC0-9F0C-E552-8087-F883A5E0BAE4}"/>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Slide Number Placeholder 5">
            <a:extLst>
              <a:ext uri="{FF2B5EF4-FFF2-40B4-BE49-F238E27FC236}">
                <a16:creationId xmlns:a16="http://schemas.microsoft.com/office/drawing/2014/main" id="{4A0E824B-14D2-1F52-8BB1-F102A44AA89F}"/>
              </a:ext>
            </a:extLst>
          </p:cNvPr>
          <p:cNvSpPr>
            <a:spLocks noGrp="1"/>
          </p:cNvSpPr>
          <p:nvPr>
            <p:ph type="sldNum" sz="quarter" idx="12"/>
          </p:nvPr>
        </p:nvSpPr>
        <p:spPr>
          <a:xfrm>
            <a:off x="9982800" y="6357600"/>
            <a:ext cx="1760150" cy="460800"/>
          </a:xfrm>
        </p:spPr>
        <p:txBody>
          <a:bodyPr/>
          <a:lstStyle/>
          <a:p>
            <a:fld id="{FF2BD96E-3838-45D2-9031-D3AF67C920A5}" type="slidenum">
              <a:rPr lang="en-US" smtClean="0"/>
              <a:t>55</a:t>
            </a:fld>
            <a:endParaRPr lang="en-US" dirty="0"/>
          </a:p>
        </p:txBody>
      </p:sp>
      <p:pic>
        <p:nvPicPr>
          <p:cNvPr id="3" name="Picture 2">
            <a:extLst>
              <a:ext uri="{FF2B5EF4-FFF2-40B4-BE49-F238E27FC236}">
                <a16:creationId xmlns:a16="http://schemas.microsoft.com/office/drawing/2014/main" id="{55492D40-8C60-967D-3505-FD85FDFA73E4}"/>
              </a:ext>
            </a:extLst>
          </p:cNvPr>
          <p:cNvPicPr>
            <a:picLocks noChangeAspect="1"/>
          </p:cNvPicPr>
          <p:nvPr/>
        </p:nvPicPr>
        <p:blipFill>
          <a:blip r:embed="rId3"/>
          <a:stretch>
            <a:fillRect/>
          </a:stretch>
        </p:blipFill>
        <p:spPr>
          <a:xfrm>
            <a:off x="3556000" y="2514600"/>
            <a:ext cx="5080000" cy="1828800"/>
          </a:xfrm>
          <a:prstGeom prst="rect">
            <a:avLst/>
          </a:prstGeom>
        </p:spPr>
      </p:pic>
    </p:spTree>
    <p:extLst>
      <p:ext uri="{BB962C8B-B14F-4D97-AF65-F5344CB8AC3E}">
        <p14:creationId xmlns:p14="http://schemas.microsoft.com/office/powerpoint/2010/main" val="6698501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3ADF7-1A93-B0A0-B47F-BBC8EF4BCE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5A6A03-57AC-644A-8356-F3D2232A5DDE}"/>
              </a:ext>
            </a:extLst>
          </p:cNvPr>
          <p:cNvSpPr>
            <a:spLocks noGrp="1"/>
          </p:cNvSpPr>
          <p:nvPr>
            <p:ph type="title"/>
          </p:nvPr>
        </p:nvSpPr>
        <p:spPr>
          <a:xfrm>
            <a:off x="989400" y="1037558"/>
            <a:ext cx="10213200" cy="659152"/>
          </a:xfrm>
        </p:spPr>
        <p:txBody>
          <a:bodyPr>
            <a:normAutofit fontScale="90000"/>
          </a:bodyPr>
          <a:lstStyle/>
          <a:p>
            <a:r>
              <a:rPr lang="en-US" dirty="0"/>
              <a:t>This isn’t always a bad thing… a lot of a simulation is of no interest to us</a:t>
            </a:r>
          </a:p>
        </p:txBody>
      </p:sp>
      <p:pic>
        <p:nvPicPr>
          <p:cNvPr id="4" name="Picture 3" descr="Logo&#10;&#10;Description automatically generated">
            <a:extLst>
              <a:ext uri="{FF2B5EF4-FFF2-40B4-BE49-F238E27FC236}">
                <a16:creationId xmlns:a16="http://schemas.microsoft.com/office/drawing/2014/main" id="{0E3C3B89-6432-FFA3-6025-B64760CC5D15}"/>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Slide Number Placeholder 5">
            <a:extLst>
              <a:ext uri="{FF2B5EF4-FFF2-40B4-BE49-F238E27FC236}">
                <a16:creationId xmlns:a16="http://schemas.microsoft.com/office/drawing/2014/main" id="{14144130-85F9-64F4-5C4D-D62C5CE35F25}"/>
              </a:ext>
            </a:extLst>
          </p:cNvPr>
          <p:cNvSpPr>
            <a:spLocks noGrp="1"/>
          </p:cNvSpPr>
          <p:nvPr>
            <p:ph type="sldNum" sz="quarter" idx="12"/>
          </p:nvPr>
        </p:nvSpPr>
        <p:spPr>
          <a:xfrm>
            <a:off x="9982800" y="6357600"/>
            <a:ext cx="1760150" cy="460800"/>
          </a:xfrm>
        </p:spPr>
        <p:txBody>
          <a:bodyPr/>
          <a:lstStyle/>
          <a:p>
            <a:fld id="{FF2BD96E-3838-45D2-9031-D3AF67C920A5}" type="slidenum">
              <a:rPr lang="en-US" smtClean="0"/>
              <a:t>56</a:t>
            </a:fld>
            <a:endParaRPr lang="en-US" dirty="0"/>
          </a:p>
        </p:txBody>
      </p:sp>
      <p:sp>
        <p:nvSpPr>
          <p:cNvPr id="3" name="Rectangle 2">
            <a:extLst>
              <a:ext uri="{FF2B5EF4-FFF2-40B4-BE49-F238E27FC236}">
                <a16:creationId xmlns:a16="http://schemas.microsoft.com/office/drawing/2014/main" id="{776E7816-DC84-18C0-609A-DDBCEDD798AA}"/>
              </a:ext>
            </a:extLst>
          </p:cNvPr>
          <p:cNvSpPr/>
          <p:nvPr/>
        </p:nvSpPr>
        <p:spPr>
          <a:xfrm>
            <a:off x="2269116" y="2905121"/>
            <a:ext cx="1745672" cy="5715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Kernel Boot</a:t>
            </a:r>
          </a:p>
        </p:txBody>
      </p:sp>
      <p:sp>
        <p:nvSpPr>
          <p:cNvPr id="6" name="Rectangle 5">
            <a:extLst>
              <a:ext uri="{FF2B5EF4-FFF2-40B4-BE49-F238E27FC236}">
                <a16:creationId xmlns:a16="http://schemas.microsoft.com/office/drawing/2014/main" id="{6D6129C3-65CB-1855-64EC-04AB317824DB}"/>
              </a:ext>
            </a:extLst>
          </p:cNvPr>
          <p:cNvSpPr/>
          <p:nvPr/>
        </p:nvSpPr>
        <p:spPr>
          <a:xfrm>
            <a:off x="4014788" y="2903535"/>
            <a:ext cx="1471614" cy="5715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Wider OS setup</a:t>
            </a:r>
          </a:p>
        </p:txBody>
      </p:sp>
      <p:sp>
        <p:nvSpPr>
          <p:cNvPr id="7" name="Rectangle 6">
            <a:extLst>
              <a:ext uri="{FF2B5EF4-FFF2-40B4-BE49-F238E27FC236}">
                <a16:creationId xmlns:a16="http://schemas.microsoft.com/office/drawing/2014/main" id="{B0F23997-D85E-EEA9-77BC-4AE3F7F3035E}"/>
              </a:ext>
            </a:extLst>
          </p:cNvPr>
          <p:cNvSpPr/>
          <p:nvPr/>
        </p:nvSpPr>
        <p:spPr>
          <a:xfrm>
            <a:off x="5486402" y="2903535"/>
            <a:ext cx="1745672" cy="5715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Benchmark application load</a:t>
            </a:r>
          </a:p>
        </p:txBody>
      </p:sp>
      <p:sp>
        <p:nvSpPr>
          <p:cNvPr id="8" name="Rectangle 7">
            <a:extLst>
              <a:ext uri="{FF2B5EF4-FFF2-40B4-BE49-F238E27FC236}">
                <a16:creationId xmlns:a16="http://schemas.microsoft.com/office/drawing/2014/main" id="{FC86F3E1-4B7C-5FE8-CA5C-BB0DA62457CA}"/>
              </a:ext>
            </a:extLst>
          </p:cNvPr>
          <p:cNvSpPr/>
          <p:nvPr/>
        </p:nvSpPr>
        <p:spPr>
          <a:xfrm>
            <a:off x="7232078" y="2903535"/>
            <a:ext cx="611759" cy="57150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t>ROI</a:t>
            </a:r>
          </a:p>
        </p:txBody>
      </p:sp>
      <p:sp>
        <p:nvSpPr>
          <p:cNvPr id="9" name="Rectangle 8">
            <a:extLst>
              <a:ext uri="{FF2B5EF4-FFF2-40B4-BE49-F238E27FC236}">
                <a16:creationId xmlns:a16="http://schemas.microsoft.com/office/drawing/2014/main" id="{B7FBAD0A-978B-9E90-22DA-852AD8E11357}"/>
              </a:ext>
            </a:extLst>
          </p:cNvPr>
          <p:cNvSpPr/>
          <p:nvPr/>
        </p:nvSpPr>
        <p:spPr>
          <a:xfrm>
            <a:off x="7843837" y="2903535"/>
            <a:ext cx="2014538" cy="5715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Finish and cleanup</a:t>
            </a:r>
          </a:p>
        </p:txBody>
      </p:sp>
      <p:sp>
        <p:nvSpPr>
          <p:cNvPr id="10" name="Rectangle 9">
            <a:extLst>
              <a:ext uri="{FF2B5EF4-FFF2-40B4-BE49-F238E27FC236}">
                <a16:creationId xmlns:a16="http://schemas.microsoft.com/office/drawing/2014/main" id="{1181F37F-41A6-835B-A594-49744ABF10FD}"/>
              </a:ext>
            </a:extLst>
          </p:cNvPr>
          <p:cNvSpPr/>
          <p:nvPr/>
        </p:nvSpPr>
        <p:spPr>
          <a:xfrm>
            <a:off x="4926590" y="4196381"/>
            <a:ext cx="872836" cy="5715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5AAB468-9D6F-1B49-F248-6954F8387741}"/>
              </a:ext>
            </a:extLst>
          </p:cNvPr>
          <p:cNvSpPr/>
          <p:nvPr/>
        </p:nvSpPr>
        <p:spPr>
          <a:xfrm>
            <a:off x="4926590" y="5195541"/>
            <a:ext cx="872836" cy="57150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9AE6A71-8D4A-2D7F-48C0-1004F5145BE5}"/>
              </a:ext>
            </a:extLst>
          </p:cNvPr>
          <p:cNvSpPr txBox="1"/>
          <p:nvPr/>
        </p:nvSpPr>
        <p:spPr>
          <a:xfrm>
            <a:off x="5838578" y="4306216"/>
            <a:ext cx="1107996" cy="461665"/>
          </a:xfrm>
          <a:prstGeom prst="rect">
            <a:avLst/>
          </a:prstGeom>
          <a:noFill/>
        </p:spPr>
        <p:txBody>
          <a:bodyPr wrap="none" rtlCol="0">
            <a:spAutoFit/>
          </a:bodyPr>
          <a:lstStyle/>
          <a:p>
            <a:r>
              <a:rPr lang="en-US" sz="2400" dirty="0"/>
              <a:t>🥱🥱🥱</a:t>
            </a:r>
          </a:p>
        </p:txBody>
      </p:sp>
      <p:sp>
        <p:nvSpPr>
          <p:cNvPr id="13" name="TextBox 12">
            <a:extLst>
              <a:ext uri="{FF2B5EF4-FFF2-40B4-BE49-F238E27FC236}">
                <a16:creationId xmlns:a16="http://schemas.microsoft.com/office/drawing/2014/main" id="{8DCD7B6F-C918-CE91-C25D-13E7877AFFB5}"/>
              </a:ext>
            </a:extLst>
          </p:cNvPr>
          <p:cNvSpPr txBox="1"/>
          <p:nvPr/>
        </p:nvSpPr>
        <p:spPr>
          <a:xfrm>
            <a:off x="5924663" y="5305376"/>
            <a:ext cx="869149" cy="461665"/>
          </a:xfrm>
          <a:prstGeom prst="rect">
            <a:avLst/>
          </a:prstGeom>
          <a:noFill/>
        </p:spPr>
        <p:txBody>
          <a:bodyPr wrap="none" rtlCol="0">
            <a:spAutoFit/>
          </a:bodyPr>
          <a:lstStyle/>
          <a:p>
            <a:r>
              <a:rPr lang="en-US" sz="2400" dirty="0"/>
              <a:t>👀 👀</a:t>
            </a:r>
          </a:p>
        </p:txBody>
      </p:sp>
    </p:spTree>
    <p:extLst>
      <p:ext uri="{BB962C8B-B14F-4D97-AF65-F5344CB8AC3E}">
        <p14:creationId xmlns:p14="http://schemas.microsoft.com/office/powerpoint/2010/main" val="4898166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A537-9BCB-232B-5257-E45BBEE58B60}"/>
              </a:ext>
            </a:extLst>
          </p:cNvPr>
          <p:cNvSpPr>
            <a:spLocks noGrp="1"/>
          </p:cNvSpPr>
          <p:nvPr>
            <p:ph type="title"/>
          </p:nvPr>
        </p:nvSpPr>
        <p:spPr/>
        <p:txBody>
          <a:bodyPr>
            <a:normAutofit fontScale="90000"/>
          </a:bodyPr>
          <a:lstStyle/>
          <a:p>
            <a:r>
              <a:rPr lang="en-US" dirty="0"/>
              <a:t>Some techniques we provide</a:t>
            </a:r>
          </a:p>
        </p:txBody>
      </p:sp>
      <p:pic>
        <p:nvPicPr>
          <p:cNvPr id="4" name="Picture 3" descr="Logo&#10;&#10;Description automatically generated">
            <a:extLst>
              <a:ext uri="{FF2B5EF4-FFF2-40B4-BE49-F238E27FC236}">
                <a16:creationId xmlns:a16="http://schemas.microsoft.com/office/drawing/2014/main" id="{A7EFD3C4-AE79-887B-7E6F-4788E6BC2CFB}"/>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Slide Number Placeholder 5">
            <a:extLst>
              <a:ext uri="{FF2B5EF4-FFF2-40B4-BE49-F238E27FC236}">
                <a16:creationId xmlns:a16="http://schemas.microsoft.com/office/drawing/2014/main" id="{86488C56-E39D-76D5-A586-6D78378B6716}"/>
              </a:ext>
            </a:extLst>
          </p:cNvPr>
          <p:cNvSpPr>
            <a:spLocks noGrp="1"/>
          </p:cNvSpPr>
          <p:nvPr>
            <p:ph type="sldNum" sz="quarter" idx="12"/>
          </p:nvPr>
        </p:nvSpPr>
        <p:spPr>
          <a:xfrm>
            <a:off x="9982800" y="6357600"/>
            <a:ext cx="1760150" cy="460800"/>
          </a:xfrm>
        </p:spPr>
        <p:txBody>
          <a:bodyPr/>
          <a:lstStyle/>
          <a:p>
            <a:fld id="{FF2BD96E-3838-45D2-9031-D3AF67C920A5}" type="slidenum">
              <a:rPr lang="en-US" smtClean="0"/>
              <a:t>57</a:t>
            </a:fld>
            <a:endParaRPr lang="en-US" dirty="0"/>
          </a:p>
        </p:txBody>
      </p:sp>
      <p:sp>
        <p:nvSpPr>
          <p:cNvPr id="3" name="Hexagon 2">
            <a:extLst>
              <a:ext uri="{FF2B5EF4-FFF2-40B4-BE49-F238E27FC236}">
                <a16:creationId xmlns:a16="http://schemas.microsoft.com/office/drawing/2014/main" id="{77604AA4-1F38-5582-9E05-BB45D251C12B}"/>
              </a:ext>
            </a:extLst>
          </p:cNvPr>
          <p:cNvSpPr/>
          <p:nvPr/>
        </p:nvSpPr>
        <p:spPr>
          <a:xfrm>
            <a:off x="3382042" y="1342778"/>
            <a:ext cx="2507879" cy="2025435"/>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CPU Models</a:t>
            </a:r>
          </a:p>
        </p:txBody>
      </p:sp>
      <p:sp>
        <p:nvSpPr>
          <p:cNvPr id="6" name="Hexagon 5">
            <a:extLst>
              <a:ext uri="{FF2B5EF4-FFF2-40B4-BE49-F238E27FC236}">
                <a16:creationId xmlns:a16="http://schemas.microsoft.com/office/drawing/2014/main" id="{A108073A-56E0-CE45-4D1C-962ECF309CF9}"/>
              </a:ext>
            </a:extLst>
          </p:cNvPr>
          <p:cNvSpPr/>
          <p:nvPr/>
        </p:nvSpPr>
        <p:spPr>
          <a:xfrm>
            <a:off x="6679257" y="1429581"/>
            <a:ext cx="2507879" cy="2025435"/>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KVM Mode</a:t>
            </a:r>
          </a:p>
        </p:txBody>
      </p:sp>
      <p:sp>
        <p:nvSpPr>
          <p:cNvPr id="7" name="Hexagon 6">
            <a:extLst>
              <a:ext uri="{FF2B5EF4-FFF2-40B4-BE49-F238E27FC236}">
                <a16:creationId xmlns:a16="http://schemas.microsoft.com/office/drawing/2014/main" id="{5E6DADE7-4969-E554-AECD-7688F3F01CAE}"/>
              </a:ext>
            </a:extLst>
          </p:cNvPr>
          <p:cNvSpPr/>
          <p:nvPr/>
        </p:nvSpPr>
        <p:spPr>
          <a:xfrm>
            <a:off x="4926590" y="3903657"/>
            <a:ext cx="2507880" cy="2025435"/>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Checkpoints</a:t>
            </a:r>
          </a:p>
        </p:txBody>
      </p:sp>
      <p:sp>
        <p:nvSpPr>
          <p:cNvPr id="9" name="Hexagon 8">
            <a:extLst>
              <a:ext uri="{FF2B5EF4-FFF2-40B4-BE49-F238E27FC236}">
                <a16:creationId xmlns:a16="http://schemas.microsoft.com/office/drawing/2014/main" id="{667A1E80-EF5C-F5D8-340F-E7ADF31F863C}"/>
              </a:ext>
            </a:extLst>
          </p:cNvPr>
          <p:cNvSpPr/>
          <p:nvPr/>
        </p:nvSpPr>
        <p:spPr>
          <a:xfrm>
            <a:off x="8109473" y="3874210"/>
            <a:ext cx="2507879" cy="2025435"/>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Sampling: </a:t>
            </a:r>
            <a:r>
              <a:rPr lang="en-US" sz="2400" dirty="0" err="1"/>
              <a:t>Simpoints</a:t>
            </a:r>
            <a:r>
              <a:rPr lang="en-US" sz="2400" dirty="0"/>
              <a:t> and </a:t>
            </a:r>
            <a:r>
              <a:rPr lang="en-US" sz="2400" dirty="0" err="1"/>
              <a:t>Loopoints</a:t>
            </a:r>
            <a:endParaRPr lang="en-US" sz="2400" dirty="0"/>
          </a:p>
        </p:txBody>
      </p:sp>
      <p:sp>
        <p:nvSpPr>
          <p:cNvPr id="10" name="Hexagon 9">
            <a:extLst>
              <a:ext uri="{FF2B5EF4-FFF2-40B4-BE49-F238E27FC236}">
                <a16:creationId xmlns:a16="http://schemas.microsoft.com/office/drawing/2014/main" id="{3A3AB7A0-EFFF-E70A-1548-D0472499311F}"/>
              </a:ext>
            </a:extLst>
          </p:cNvPr>
          <p:cNvSpPr/>
          <p:nvPr/>
        </p:nvSpPr>
        <p:spPr>
          <a:xfrm>
            <a:off x="1743708" y="3874210"/>
            <a:ext cx="2338820" cy="2025435"/>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SE Mode</a:t>
            </a:r>
          </a:p>
        </p:txBody>
      </p:sp>
    </p:spTree>
    <p:extLst>
      <p:ext uri="{BB962C8B-B14F-4D97-AF65-F5344CB8AC3E}">
        <p14:creationId xmlns:p14="http://schemas.microsoft.com/office/powerpoint/2010/main" val="363277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9" grpId="0" animBg="1"/>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0E4C9-B536-896B-8F8C-76680FD4AC20}"/>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8335168A-A474-A0F4-1B98-7589A6267561}"/>
              </a:ext>
            </a:extLst>
          </p:cNvPr>
          <p:cNvSpPr/>
          <p:nvPr/>
        </p:nvSpPr>
        <p:spPr>
          <a:xfrm>
            <a:off x="465901" y="1504874"/>
            <a:ext cx="2947396" cy="4233417"/>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b"/>
          <a:lstStyle/>
          <a:p>
            <a:pPr algn="ctr"/>
            <a:r>
              <a:rPr lang="en-US" u="sng" dirty="0"/>
              <a:t>Host System</a:t>
            </a:r>
          </a:p>
        </p:txBody>
      </p:sp>
      <p:sp>
        <p:nvSpPr>
          <p:cNvPr id="2" name="Title 1">
            <a:extLst>
              <a:ext uri="{FF2B5EF4-FFF2-40B4-BE49-F238E27FC236}">
                <a16:creationId xmlns:a16="http://schemas.microsoft.com/office/drawing/2014/main" id="{9DD87816-AC1B-25CB-7520-92DF8E1A1DDB}"/>
              </a:ext>
            </a:extLst>
          </p:cNvPr>
          <p:cNvSpPr>
            <a:spLocks noGrp="1"/>
          </p:cNvSpPr>
          <p:nvPr>
            <p:ph type="title"/>
          </p:nvPr>
        </p:nvSpPr>
        <p:spPr>
          <a:xfrm>
            <a:off x="989400" y="695327"/>
            <a:ext cx="10213200" cy="659152"/>
          </a:xfrm>
        </p:spPr>
        <p:txBody>
          <a:bodyPr>
            <a:normAutofit fontScale="90000"/>
          </a:bodyPr>
          <a:lstStyle/>
          <a:p>
            <a:r>
              <a:rPr lang="en-US" dirty="0"/>
              <a:t>SE mode vs FS mode</a:t>
            </a:r>
          </a:p>
        </p:txBody>
      </p:sp>
      <p:pic>
        <p:nvPicPr>
          <p:cNvPr id="4" name="Picture 3" descr="Logo&#10;&#10;Description automatically generated">
            <a:extLst>
              <a:ext uri="{FF2B5EF4-FFF2-40B4-BE49-F238E27FC236}">
                <a16:creationId xmlns:a16="http://schemas.microsoft.com/office/drawing/2014/main" id="{250527DF-6B35-7674-FE13-BD0B4ACBA8CC}"/>
              </a:ext>
            </a:extLst>
          </p:cNvPr>
          <p:cNvPicPr>
            <a:picLocks noGrp="1" noChangeAspect="1"/>
          </p:cNvPicPr>
          <p:nvPr/>
        </p:nvPicPr>
        <p:blipFill>
          <a:blip r:embed="rId3"/>
          <a:stretch>
            <a:fillRect/>
          </a:stretch>
        </p:blipFill>
        <p:spPr>
          <a:xfrm>
            <a:off x="4926590" y="5888686"/>
            <a:ext cx="2338821" cy="934028"/>
          </a:xfrm>
          <a:prstGeom prst="rect">
            <a:avLst/>
          </a:prstGeom>
        </p:spPr>
      </p:pic>
      <p:sp>
        <p:nvSpPr>
          <p:cNvPr id="5" name="Slide Number Placeholder 5">
            <a:extLst>
              <a:ext uri="{FF2B5EF4-FFF2-40B4-BE49-F238E27FC236}">
                <a16:creationId xmlns:a16="http://schemas.microsoft.com/office/drawing/2014/main" id="{4DB8C696-4C48-68DC-D128-FBFD5E04A9AE}"/>
              </a:ext>
            </a:extLst>
          </p:cNvPr>
          <p:cNvSpPr>
            <a:spLocks noGrp="1"/>
          </p:cNvSpPr>
          <p:nvPr>
            <p:ph type="sldNum" sz="quarter" idx="12"/>
          </p:nvPr>
        </p:nvSpPr>
        <p:spPr>
          <a:xfrm>
            <a:off x="9982800" y="6357600"/>
            <a:ext cx="1760150" cy="460800"/>
          </a:xfrm>
        </p:spPr>
        <p:txBody>
          <a:bodyPr/>
          <a:lstStyle/>
          <a:p>
            <a:fld id="{FF2BD96E-3838-45D2-9031-D3AF67C920A5}" type="slidenum">
              <a:rPr lang="en-US" smtClean="0"/>
              <a:t>58</a:t>
            </a:fld>
            <a:endParaRPr lang="en-US"/>
          </a:p>
        </p:txBody>
      </p:sp>
      <p:sp>
        <p:nvSpPr>
          <p:cNvPr id="7" name="Rectangle 6">
            <a:extLst>
              <a:ext uri="{FF2B5EF4-FFF2-40B4-BE49-F238E27FC236}">
                <a16:creationId xmlns:a16="http://schemas.microsoft.com/office/drawing/2014/main" id="{2D07FAAA-0056-1FD9-0967-578853565B67}"/>
              </a:ext>
            </a:extLst>
          </p:cNvPr>
          <p:cNvSpPr/>
          <p:nvPr/>
        </p:nvSpPr>
        <p:spPr>
          <a:xfrm>
            <a:off x="751649" y="1890038"/>
            <a:ext cx="2375897" cy="31623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u="sng" dirty="0"/>
              <a:t>Full-System Simulation</a:t>
            </a:r>
          </a:p>
        </p:txBody>
      </p:sp>
      <p:sp>
        <p:nvSpPr>
          <p:cNvPr id="8" name="Rectangle 7">
            <a:extLst>
              <a:ext uri="{FF2B5EF4-FFF2-40B4-BE49-F238E27FC236}">
                <a16:creationId xmlns:a16="http://schemas.microsoft.com/office/drawing/2014/main" id="{DBD0B97C-69E6-5A68-0A49-A0226B916F89}"/>
              </a:ext>
            </a:extLst>
          </p:cNvPr>
          <p:cNvSpPr/>
          <p:nvPr/>
        </p:nvSpPr>
        <p:spPr>
          <a:xfrm>
            <a:off x="1037400" y="3964406"/>
            <a:ext cx="1790699" cy="47625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t>Hardware</a:t>
            </a:r>
          </a:p>
        </p:txBody>
      </p:sp>
      <p:sp>
        <p:nvSpPr>
          <p:cNvPr id="11" name="Rectangle 10">
            <a:extLst>
              <a:ext uri="{FF2B5EF4-FFF2-40B4-BE49-F238E27FC236}">
                <a16:creationId xmlns:a16="http://schemas.microsoft.com/office/drawing/2014/main" id="{2DC370E1-CD8D-C0D8-1121-4251168C1A7E}"/>
              </a:ext>
            </a:extLst>
          </p:cNvPr>
          <p:cNvSpPr/>
          <p:nvPr/>
        </p:nvSpPr>
        <p:spPr>
          <a:xfrm>
            <a:off x="1924044" y="3086086"/>
            <a:ext cx="923098" cy="47625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t>OS</a:t>
            </a:r>
          </a:p>
        </p:txBody>
      </p:sp>
      <p:sp>
        <p:nvSpPr>
          <p:cNvPr id="12" name="Rectangle 11">
            <a:extLst>
              <a:ext uri="{FF2B5EF4-FFF2-40B4-BE49-F238E27FC236}">
                <a16:creationId xmlns:a16="http://schemas.microsoft.com/office/drawing/2014/main" id="{D56DE71D-D5E9-5032-6320-812FDD035611}"/>
              </a:ext>
            </a:extLst>
          </p:cNvPr>
          <p:cNvSpPr/>
          <p:nvPr/>
        </p:nvSpPr>
        <p:spPr>
          <a:xfrm>
            <a:off x="1044247" y="2202052"/>
            <a:ext cx="1790699" cy="47625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t>Application</a:t>
            </a:r>
          </a:p>
        </p:txBody>
      </p:sp>
      <p:sp>
        <p:nvSpPr>
          <p:cNvPr id="13" name="Rectangle 12">
            <a:extLst>
              <a:ext uri="{FF2B5EF4-FFF2-40B4-BE49-F238E27FC236}">
                <a16:creationId xmlns:a16="http://schemas.microsoft.com/office/drawing/2014/main" id="{1EC4B82B-E5E0-0720-0A64-562FBA2105D0}"/>
              </a:ext>
            </a:extLst>
          </p:cNvPr>
          <p:cNvSpPr/>
          <p:nvPr/>
        </p:nvSpPr>
        <p:spPr>
          <a:xfrm>
            <a:off x="6095999" y="1504874"/>
            <a:ext cx="5630100" cy="4233417"/>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b"/>
          <a:lstStyle/>
          <a:p>
            <a:pPr algn="ctr"/>
            <a:r>
              <a:rPr lang="en-US" u="sng" dirty="0"/>
              <a:t>Host System</a:t>
            </a:r>
          </a:p>
        </p:txBody>
      </p:sp>
      <p:sp>
        <p:nvSpPr>
          <p:cNvPr id="14" name="Rectangle 13">
            <a:extLst>
              <a:ext uri="{FF2B5EF4-FFF2-40B4-BE49-F238E27FC236}">
                <a16:creationId xmlns:a16="http://schemas.microsoft.com/office/drawing/2014/main" id="{810CA1E8-2E2C-661C-F1FF-B4AB7DC5CB7B}"/>
              </a:ext>
            </a:extLst>
          </p:cNvPr>
          <p:cNvSpPr/>
          <p:nvPr/>
        </p:nvSpPr>
        <p:spPr>
          <a:xfrm>
            <a:off x="8566483" y="1748940"/>
            <a:ext cx="2873865" cy="31623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r>
              <a:rPr lang="en-US" u="sng" dirty="0"/>
              <a:t>Syscall Emulation Simulation</a:t>
            </a:r>
          </a:p>
        </p:txBody>
      </p:sp>
      <p:sp>
        <p:nvSpPr>
          <p:cNvPr id="15" name="Rectangle 14">
            <a:extLst>
              <a:ext uri="{FF2B5EF4-FFF2-40B4-BE49-F238E27FC236}">
                <a16:creationId xmlns:a16="http://schemas.microsoft.com/office/drawing/2014/main" id="{4E51302A-225B-E0BD-CF70-BC8CA5959D75}"/>
              </a:ext>
            </a:extLst>
          </p:cNvPr>
          <p:cNvSpPr/>
          <p:nvPr/>
        </p:nvSpPr>
        <p:spPr>
          <a:xfrm>
            <a:off x="9108065" y="3842586"/>
            <a:ext cx="1790699" cy="47625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t>Hardware</a:t>
            </a:r>
          </a:p>
        </p:txBody>
      </p:sp>
      <p:sp>
        <p:nvSpPr>
          <p:cNvPr id="17" name="Rectangle 16">
            <a:extLst>
              <a:ext uri="{FF2B5EF4-FFF2-40B4-BE49-F238E27FC236}">
                <a16:creationId xmlns:a16="http://schemas.microsoft.com/office/drawing/2014/main" id="{AA97DC1F-7A6F-23B2-B82A-04D3F24BA46A}"/>
              </a:ext>
            </a:extLst>
          </p:cNvPr>
          <p:cNvSpPr/>
          <p:nvPr/>
        </p:nvSpPr>
        <p:spPr>
          <a:xfrm>
            <a:off x="6435892" y="2899383"/>
            <a:ext cx="1790699" cy="4762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OS</a:t>
            </a:r>
          </a:p>
        </p:txBody>
      </p:sp>
      <p:sp>
        <p:nvSpPr>
          <p:cNvPr id="18" name="Rectangle 17">
            <a:extLst>
              <a:ext uri="{FF2B5EF4-FFF2-40B4-BE49-F238E27FC236}">
                <a16:creationId xmlns:a16="http://schemas.microsoft.com/office/drawing/2014/main" id="{E4D00463-17C3-AF19-24CF-EE5DE91599EB}"/>
              </a:ext>
            </a:extLst>
          </p:cNvPr>
          <p:cNvSpPr/>
          <p:nvPr/>
        </p:nvSpPr>
        <p:spPr>
          <a:xfrm>
            <a:off x="9108065" y="2071749"/>
            <a:ext cx="1790699" cy="47625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t>Application</a:t>
            </a:r>
          </a:p>
        </p:txBody>
      </p:sp>
      <p:cxnSp>
        <p:nvCxnSpPr>
          <p:cNvPr id="27" name="Straight Arrow Connector 26">
            <a:extLst>
              <a:ext uri="{FF2B5EF4-FFF2-40B4-BE49-F238E27FC236}">
                <a16:creationId xmlns:a16="http://schemas.microsoft.com/office/drawing/2014/main" id="{654754CC-507B-25DC-0CCD-71520B28C00F}"/>
              </a:ext>
            </a:extLst>
          </p:cNvPr>
          <p:cNvCxnSpPr>
            <a:cxnSpLocks/>
          </p:cNvCxnSpPr>
          <p:nvPr/>
        </p:nvCxnSpPr>
        <p:spPr>
          <a:xfrm>
            <a:off x="1409525" y="2678302"/>
            <a:ext cx="0" cy="1286104"/>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2044383D-BDEE-95B4-21BF-357490D7E212}"/>
              </a:ext>
            </a:extLst>
          </p:cNvPr>
          <p:cNvCxnSpPr>
            <a:cxnSpLocks/>
          </p:cNvCxnSpPr>
          <p:nvPr/>
        </p:nvCxnSpPr>
        <p:spPr>
          <a:xfrm>
            <a:off x="2429033" y="3586436"/>
            <a:ext cx="0" cy="34667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CDCC3352-39F5-113A-21A9-8CD188F4CE3F}"/>
              </a:ext>
            </a:extLst>
          </p:cNvPr>
          <p:cNvCxnSpPr>
            <a:cxnSpLocks/>
          </p:cNvCxnSpPr>
          <p:nvPr/>
        </p:nvCxnSpPr>
        <p:spPr>
          <a:xfrm>
            <a:off x="2429033" y="2678302"/>
            <a:ext cx="0" cy="34667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9" name="Elbow Connector 38">
            <a:extLst>
              <a:ext uri="{FF2B5EF4-FFF2-40B4-BE49-F238E27FC236}">
                <a16:creationId xmlns:a16="http://schemas.microsoft.com/office/drawing/2014/main" id="{B31A3746-8E54-3250-4AF5-6A7E3BDFDEFD}"/>
              </a:ext>
            </a:extLst>
          </p:cNvPr>
          <p:cNvCxnSpPr>
            <a:stCxn id="18" idx="1"/>
            <a:endCxn id="17" idx="0"/>
          </p:cNvCxnSpPr>
          <p:nvPr/>
        </p:nvCxnSpPr>
        <p:spPr>
          <a:xfrm rot="10800000" flipV="1">
            <a:off x="7331243" y="2309873"/>
            <a:ext cx="1776823" cy="589509"/>
          </a:xfrm>
          <a:prstGeom prst="bentConnector2">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8C10E8FC-62B0-BE88-341E-373B869794D7}"/>
              </a:ext>
            </a:extLst>
          </p:cNvPr>
          <p:cNvCxnSpPr>
            <a:stCxn id="18" idx="2"/>
            <a:endCxn id="15" idx="0"/>
          </p:cNvCxnSpPr>
          <p:nvPr/>
        </p:nvCxnSpPr>
        <p:spPr>
          <a:xfrm>
            <a:off x="10003415" y="2547999"/>
            <a:ext cx="0" cy="1294587"/>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47" name="TextBox 46">
            <a:extLst>
              <a:ext uri="{FF2B5EF4-FFF2-40B4-BE49-F238E27FC236}">
                <a16:creationId xmlns:a16="http://schemas.microsoft.com/office/drawing/2014/main" id="{B0B28BEF-FC1C-15BB-B22E-97ED07CABABC}"/>
              </a:ext>
            </a:extLst>
          </p:cNvPr>
          <p:cNvSpPr txBox="1"/>
          <p:nvPr/>
        </p:nvSpPr>
        <p:spPr>
          <a:xfrm>
            <a:off x="3741821" y="1890038"/>
            <a:ext cx="2033337" cy="3693319"/>
          </a:xfrm>
          <a:prstGeom prst="rect">
            <a:avLst/>
          </a:prstGeom>
          <a:noFill/>
        </p:spPr>
        <p:txBody>
          <a:bodyPr wrap="square" rtlCol="0">
            <a:spAutoFit/>
          </a:bodyPr>
          <a:lstStyle/>
          <a:p>
            <a:r>
              <a:rPr lang="en-US" dirty="0"/>
              <a:t>SE Mode relays application syscalls to host OS. This means we don’t need to simulate an OS for applications to run</a:t>
            </a:r>
          </a:p>
          <a:p>
            <a:endParaRPr lang="en-US" dirty="0"/>
          </a:p>
          <a:p>
            <a:r>
              <a:rPr lang="en-US" dirty="0"/>
              <a:t>In addition, we can access host resources such as files of libraries to dynamically link in.</a:t>
            </a:r>
          </a:p>
        </p:txBody>
      </p:sp>
    </p:spTree>
    <p:extLst>
      <p:ext uri="{BB962C8B-B14F-4D97-AF65-F5344CB8AC3E}">
        <p14:creationId xmlns:p14="http://schemas.microsoft.com/office/powerpoint/2010/main" val="38470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0E4C9-B536-896B-8F8C-76680FD4AC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D87816-AC1B-25CB-7520-92DF8E1A1DDB}"/>
              </a:ext>
            </a:extLst>
          </p:cNvPr>
          <p:cNvSpPr>
            <a:spLocks noGrp="1"/>
          </p:cNvSpPr>
          <p:nvPr>
            <p:ph type="title"/>
          </p:nvPr>
        </p:nvSpPr>
        <p:spPr>
          <a:xfrm>
            <a:off x="989400" y="695327"/>
            <a:ext cx="10213200" cy="659152"/>
          </a:xfrm>
        </p:spPr>
        <p:txBody>
          <a:bodyPr>
            <a:normAutofit fontScale="90000"/>
          </a:bodyPr>
          <a:lstStyle/>
          <a:p>
            <a:r>
              <a:rPr lang="en-US" dirty="0"/>
              <a:t>SE mode example</a:t>
            </a:r>
          </a:p>
        </p:txBody>
      </p:sp>
      <p:pic>
        <p:nvPicPr>
          <p:cNvPr id="4" name="Picture 3" descr="Logo&#10;&#10;Description automatically generated">
            <a:extLst>
              <a:ext uri="{FF2B5EF4-FFF2-40B4-BE49-F238E27FC236}">
                <a16:creationId xmlns:a16="http://schemas.microsoft.com/office/drawing/2014/main" id="{250527DF-6B35-7674-FE13-BD0B4ACBA8CC}"/>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Slide Number Placeholder 5">
            <a:extLst>
              <a:ext uri="{FF2B5EF4-FFF2-40B4-BE49-F238E27FC236}">
                <a16:creationId xmlns:a16="http://schemas.microsoft.com/office/drawing/2014/main" id="{4DB8C696-4C48-68DC-D128-FBFD5E04A9AE}"/>
              </a:ext>
            </a:extLst>
          </p:cNvPr>
          <p:cNvSpPr>
            <a:spLocks noGrp="1"/>
          </p:cNvSpPr>
          <p:nvPr>
            <p:ph type="sldNum" sz="quarter" idx="12"/>
          </p:nvPr>
        </p:nvSpPr>
        <p:spPr>
          <a:xfrm>
            <a:off x="9982800" y="6357600"/>
            <a:ext cx="1760150" cy="460800"/>
          </a:xfrm>
        </p:spPr>
        <p:txBody>
          <a:bodyPr/>
          <a:lstStyle/>
          <a:p>
            <a:fld id="{FF2BD96E-3838-45D2-9031-D3AF67C920A5}" type="slidenum">
              <a:rPr lang="en-US" smtClean="0"/>
              <a:t>59</a:t>
            </a:fld>
            <a:endParaRPr lang="en-US"/>
          </a:p>
        </p:txBody>
      </p:sp>
      <p:sp>
        <p:nvSpPr>
          <p:cNvPr id="3" name="Hexagon 2">
            <a:extLst>
              <a:ext uri="{FF2B5EF4-FFF2-40B4-BE49-F238E27FC236}">
                <a16:creationId xmlns:a16="http://schemas.microsoft.com/office/drawing/2014/main" id="{B0B58860-FC7A-63C9-BD57-D79113C284BE}"/>
              </a:ext>
            </a:extLst>
          </p:cNvPr>
          <p:cNvSpPr/>
          <p:nvPr/>
        </p:nvSpPr>
        <p:spPr>
          <a:xfrm>
            <a:off x="1572672" y="2605920"/>
            <a:ext cx="2338819" cy="1995986"/>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SE Mode</a:t>
            </a:r>
          </a:p>
        </p:txBody>
      </p:sp>
      <p:sp>
        <p:nvSpPr>
          <p:cNvPr id="6" name="TextBox 5">
            <a:extLst>
              <a:ext uri="{FF2B5EF4-FFF2-40B4-BE49-F238E27FC236}">
                <a16:creationId xmlns:a16="http://schemas.microsoft.com/office/drawing/2014/main" id="{7670B4E7-03A3-E8E2-B872-7B3360DA0476}"/>
              </a:ext>
            </a:extLst>
          </p:cNvPr>
          <p:cNvSpPr txBox="1"/>
          <p:nvPr/>
        </p:nvSpPr>
        <p:spPr>
          <a:xfrm>
            <a:off x="4586865" y="2153474"/>
            <a:ext cx="6276010" cy="3416320"/>
          </a:xfrm>
          <a:prstGeom prst="rect">
            <a:avLst/>
          </a:prstGeom>
          <a:noFill/>
        </p:spPr>
        <p:txBody>
          <a:bodyPr wrap="square" rtlCol="0">
            <a:spAutoFit/>
          </a:bodyPr>
          <a:lstStyle/>
          <a:p>
            <a:r>
              <a:rPr lang="en-US" sz="2400" dirty="0"/>
              <a:t>A pre-made script which uses SE-mode can be found in “materials/03-se-mode.py”.</a:t>
            </a:r>
          </a:p>
          <a:p>
            <a:endParaRPr lang="en-US" sz="2400" dirty="0"/>
          </a:p>
          <a:p>
            <a:r>
              <a:rPr lang="en-US" sz="2400" dirty="0"/>
              <a:t>It’s very similar to the scripts you’ve created thus far but uses the `</a:t>
            </a:r>
            <a:r>
              <a:rPr lang="en-US" sz="2400" dirty="0" err="1"/>
              <a:t>SimpleBoard</a:t>
            </a:r>
            <a:r>
              <a:rPr lang="en-US" sz="2400" dirty="0"/>
              <a:t>`.</a:t>
            </a:r>
          </a:p>
          <a:p>
            <a:endParaRPr lang="en-US" sz="2400" dirty="0"/>
          </a:p>
          <a:p>
            <a:r>
              <a:rPr lang="en-US" sz="2400" dirty="0"/>
              <a:t>Let’s try to understand the script first before demoing SE Mode. It includes some features we’ve yet to explain.</a:t>
            </a:r>
          </a:p>
        </p:txBody>
      </p:sp>
    </p:spTree>
    <p:extLst>
      <p:ext uri="{BB962C8B-B14F-4D97-AF65-F5344CB8AC3E}">
        <p14:creationId xmlns:p14="http://schemas.microsoft.com/office/powerpoint/2010/main" val="1442337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400" y="270967"/>
            <a:ext cx="10213200" cy="659152"/>
          </a:xfrm>
        </p:spPr>
        <p:txBody>
          <a:bodyPr>
            <a:normAutofit fontScale="90000"/>
          </a:bodyPr>
          <a:lstStyle/>
          <a:p>
            <a:r>
              <a:rPr lang="en-US" dirty="0"/>
              <a:t>A little bit of history</a:t>
            </a:r>
          </a:p>
        </p:txBody>
      </p:sp>
      <p:sp>
        <p:nvSpPr>
          <p:cNvPr id="6" name="Slide Number Placeholder 5"/>
          <p:cNvSpPr>
            <a:spLocks noGrp="1"/>
          </p:cNvSpPr>
          <p:nvPr>
            <p:ph type="sldNum" sz="quarter" idx="12"/>
          </p:nvPr>
        </p:nvSpPr>
        <p:spPr/>
        <p:txBody>
          <a:bodyPr/>
          <a:lstStyle/>
          <a:p>
            <a:fld id="{52FA5E91-C711-4121-AA02-9685B73286BC}" type="slidenum">
              <a:rPr lang="en-US" smtClean="0"/>
              <a:t>6</a:t>
            </a:fld>
            <a:endParaRPr lang="en-US" dirty="0"/>
          </a:p>
        </p:txBody>
      </p:sp>
      <p:pic>
        <p:nvPicPr>
          <p:cNvPr id="8" name="Picture 7" descr="Logo&#10;&#10;Description automatically generated">
            <a:extLst>
              <a:ext uri="{FF2B5EF4-FFF2-40B4-BE49-F238E27FC236}">
                <a16:creationId xmlns:a16="http://schemas.microsoft.com/office/drawing/2014/main" id="{E8182A86-5417-8ED5-8F72-CB9BDC7D52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4034" y="2139914"/>
            <a:ext cx="2382231" cy="2578172"/>
          </a:xfrm>
          <a:prstGeom prst="rect">
            <a:avLst/>
          </a:prstGeom>
        </p:spPr>
      </p:pic>
      <p:sp>
        <p:nvSpPr>
          <p:cNvPr id="13" name="Slide Number Placeholder 5">
            <a:extLst>
              <a:ext uri="{FF2B5EF4-FFF2-40B4-BE49-F238E27FC236}">
                <a16:creationId xmlns:a16="http://schemas.microsoft.com/office/drawing/2014/main" id="{47374FD6-374B-D5FB-A945-3B2EB3D36544}"/>
              </a:ext>
            </a:extLst>
          </p:cNvPr>
          <p:cNvSpPr txBox="1">
            <a:spLocks/>
          </p:cNvSpPr>
          <p:nvPr/>
        </p:nvSpPr>
        <p:spPr>
          <a:xfrm>
            <a:off x="9982800" y="6357600"/>
            <a:ext cx="1760150" cy="460800"/>
          </a:xfrm>
          <a:prstGeom prst="rect">
            <a:avLst/>
          </a:prstGeom>
        </p:spPr>
        <p:txBody>
          <a:bodyPr vert="horz" lIns="91440" tIns="45720" rIns="91440" bIns="45720" rtlCol="0" anchor="ctr"/>
          <a:lstStyle>
            <a:defPPr>
              <a:defRPr lang="en-US"/>
            </a:defPPr>
            <a:lvl1pPr marL="0" algn="r" defTabSz="914400" rtl="0" eaLnBrk="1" latinLnBrk="0" hangingPunct="1">
              <a:defRPr sz="1000" kern="1200" cap="all" spc="200" baseline="0">
                <a:solidFill>
                  <a:schemeClr val="tx1">
                    <a:alpha val="6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FA5E91-C711-4121-AA02-9685B73286BC}" type="slidenum">
              <a:rPr lang="en-US" smtClean="0"/>
              <a:pPr/>
              <a:t>6</a:t>
            </a:fld>
            <a:endParaRPr lang="en-US" dirty="0"/>
          </a:p>
        </p:txBody>
      </p:sp>
      <p:pic>
        <p:nvPicPr>
          <p:cNvPr id="14" name="Picture 13" descr="Logo&#10;&#10;Description automatically generated">
            <a:extLst>
              <a:ext uri="{FF2B5EF4-FFF2-40B4-BE49-F238E27FC236}">
                <a16:creationId xmlns:a16="http://schemas.microsoft.com/office/drawing/2014/main" id="{C4989E9B-3C47-8904-6A11-21D1790193A1}"/>
              </a:ext>
            </a:extLst>
          </p:cNvPr>
          <p:cNvPicPr>
            <a:picLocks noGrp="1" noChangeAspect="1"/>
          </p:cNvPicPr>
          <p:nvPr/>
        </p:nvPicPr>
        <p:blipFill>
          <a:blip r:embed="rId4"/>
          <a:stretch>
            <a:fillRect/>
          </a:stretch>
        </p:blipFill>
        <p:spPr>
          <a:xfrm>
            <a:off x="4926590" y="5888686"/>
            <a:ext cx="2338821" cy="934028"/>
          </a:xfrm>
          <a:prstGeom prst="rect">
            <a:avLst/>
          </a:prstGeom>
        </p:spPr>
      </p:pic>
      <p:sp>
        <p:nvSpPr>
          <p:cNvPr id="7" name="TextBox 6">
            <a:extLst>
              <a:ext uri="{FF2B5EF4-FFF2-40B4-BE49-F238E27FC236}">
                <a16:creationId xmlns:a16="http://schemas.microsoft.com/office/drawing/2014/main" id="{7EC6807B-724E-E35F-1F9F-748B9DC74383}"/>
              </a:ext>
            </a:extLst>
          </p:cNvPr>
          <p:cNvSpPr txBox="1"/>
          <p:nvPr/>
        </p:nvSpPr>
        <p:spPr>
          <a:xfrm>
            <a:off x="4481722" y="2763071"/>
            <a:ext cx="4114015" cy="1292662"/>
          </a:xfrm>
          <a:prstGeom prst="rect">
            <a:avLst/>
          </a:prstGeom>
          <a:noFill/>
        </p:spPr>
        <p:txBody>
          <a:bodyPr wrap="square" rtlCol="0">
            <a:spAutoFit/>
          </a:bodyPr>
          <a:lstStyle/>
          <a:p>
            <a:r>
              <a:rPr lang="en-US" sz="2600" dirty="0"/>
              <a:t>Total Commit*: 21,000</a:t>
            </a:r>
          </a:p>
          <a:p>
            <a:endParaRPr lang="en-US" sz="2600" dirty="0"/>
          </a:p>
          <a:p>
            <a:r>
              <a:rPr lang="en-US" sz="2600" dirty="0"/>
              <a:t>Unique Contributions*: 421</a:t>
            </a:r>
          </a:p>
        </p:txBody>
      </p:sp>
      <p:sp>
        <p:nvSpPr>
          <p:cNvPr id="3" name="TextBox 2">
            <a:extLst>
              <a:ext uri="{FF2B5EF4-FFF2-40B4-BE49-F238E27FC236}">
                <a16:creationId xmlns:a16="http://schemas.microsoft.com/office/drawing/2014/main" id="{DB3A49C8-8B82-64B2-EE28-E787EAFB6D3C}"/>
              </a:ext>
            </a:extLst>
          </p:cNvPr>
          <p:cNvSpPr txBox="1"/>
          <p:nvPr/>
        </p:nvSpPr>
        <p:spPr>
          <a:xfrm>
            <a:off x="10485911" y="5986368"/>
            <a:ext cx="2719450" cy="369332"/>
          </a:xfrm>
          <a:prstGeom prst="rect">
            <a:avLst/>
          </a:prstGeom>
          <a:noFill/>
        </p:spPr>
        <p:txBody>
          <a:bodyPr wrap="square" rtlCol="0">
            <a:spAutoFit/>
          </a:bodyPr>
          <a:lstStyle/>
          <a:p>
            <a:r>
              <a:rPr lang="en-US" dirty="0"/>
              <a:t>* As of v23.1</a:t>
            </a:r>
          </a:p>
        </p:txBody>
      </p:sp>
    </p:spTree>
    <p:extLst>
      <p:ext uri="{BB962C8B-B14F-4D97-AF65-F5344CB8AC3E}">
        <p14:creationId xmlns:p14="http://schemas.microsoft.com/office/powerpoint/2010/main" val="12423609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0E4C9-B536-896B-8F8C-76680FD4AC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D87816-AC1B-25CB-7520-92DF8E1A1DDB}"/>
              </a:ext>
            </a:extLst>
          </p:cNvPr>
          <p:cNvSpPr>
            <a:spLocks noGrp="1"/>
          </p:cNvSpPr>
          <p:nvPr>
            <p:ph type="title"/>
          </p:nvPr>
        </p:nvSpPr>
        <p:spPr>
          <a:xfrm>
            <a:off x="1138256" y="436416"/>
            <a:ext cx="10213200" cy="659152"/>
          </a:xfrm>
        </p:spPr>
        <p:txBody>
          <a:bodyPr>
            <a:normAutofit fontScale="90000"/>
          </a:bodyPr>
          <a:lstStyle/>
          <a:p>
            <a:r>
              <a:rPr lang="en-US" dirty="0"/>
              <a:t>Suites (and </a:t>
            </a:r>
            <a:r>
              <a:rPr lang="en-US" dirty="0" err="1"/>
              <a:t>argparse</a:t>
            </a:r>
            <a:r>
              <a:rPr lang="en-US" dirty="0"/>
              <a:t>)</a:t>
            </a:r>
          </a:p>
        </p:txBody>
      </p:sp>
      <p:pic>
        <p:nvPicPr>
          <p:cNvPr id="4" name="Picture 3" descr="Logo&#10;&#10;Description automatically generated">
            <a:extLst>
              <a:ext uri="{FF2B5EF4-FFF2-40B4-BE49-F238E27FC236}">
                <a16:creationId xmlns:a16="http://schemas.microsoft.com/office/drawing/2014/main" id="{250527DF-6B35-7674-FE13-BD0B4ACBA8CC}"/>
              </a:ext>
            </a:extLst>
          </p:cNvPr>
          <p:cNvPicPr>
            <a:picLocks noGrp="1" noChangeAspect="1"/>
          </p:cNvPicPr>
          <p:nvPr/>
        </p:nvPicPr>
        <p:blipFill>
          <a:blip r:embed="rId3"/>
          <a:stretch>
            <a:fillRect/>
          </a:stretch>
        </p:blipFill>
        <p:spPr>
          <a:xfrm>
            <a:off x="4926590" y="5888686"/>
            <a:ext cx="2338821" cy="934028"/>
          </a:xfrm>
          <a:prstGeom prst="rect">
            <a:avLst/>
          </a:prstGeom>
        </p:spPr>
      </p:pic>
      <p:sp>
        <p:nvSpPr>
          <p:cNvPr id="5" name="Slide Number Placeholder 5">
            <a:extLst>
              <a:ext uri="{FF2B5EF4-FFF2-40B4-BE49-F238E27FC236}">
                <a16:creationId xmlns:a16="http://schemas.microsoft.com/office/drawing/2014/main" id="{4DB8C696-4C48-68DC-D128-FBFD5E04A9AE}"/>
              </a:ext>
            </a:extLst>
          </p:cNvPr>
          <p:cNvSpPr>
            <a:spLocks noGrp="1"/>
          </p:cNvSpPr>
          <p:nvPr>
            <p:ph type="sldNum" sz="quarter" idx="12"/>
          </p:nvPr>
        </p:nvSpPr>
        <p:spPr>
          <a:xfrm>
            <a:off x="9982800" y="6357600"/>
            <a:ext cx="1760150" cy="460800"/>
          </a:xfrm>
        </p:spPr>
        <p:txBody>
          <a:bodyPr/>
          <a:lstStyle/>
          <a:p>
            <a:fld id="{FF2BD96E-3838-45D2-9031-D3AF67C920A5}" type="slidenum">
              <a:rPr lang="en-US" smtClean="0"/>
              <a:t>60</a:t>
            </a:fld>
            <a:endParaRPr lang="en-US"/>
          </a:p>
        </p:txBody>
      </p:sp>
      <p:pic>
        <p:nvPicPr>
          <p:cNvPr id="10" name="Picture 9">
            <a:extLst>
              <a:ext uri="{FF2B5EF4-FFF2-40B4-BE49-F238E27FC236}">
                <a16:creationId xmlns:a16="http://schemas.microsoft.com/office/drawing/2014/main" id="{DF24CD53-0849-F155-6036-6A625EE63F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6185" y="1442553"/>
            <a:ext cx="6479630" cy="4251547"/>
          </a:xfrm>
          <a:prstGeom prst="rect">
            <a:avLst/>
          </a:prstGeom>
        </p:spPr>
      </p:pic>
    </p:spTree>
    <p:extLst>
      <p:ext uri="{BB962C8B-B14F-4D97-AF65-F5344CB8AC3E}">
        <p14:creationId xmlns:p14="http://schemas.microsoft.com/office/powerpoint/2010/main" val="27532839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0E4C9-B536-896B-8F8C-76680FD4AC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D87816-AC1B-25CB-7520-92DF8E1A1DDB}"/>
              </a:ext>
            </a:extLst>
          </p:cNvPr>
          <p:cNvSpPr>
            <a:spLocks noGrp="1"/>
          </p:cNvSpPr>
          <p:nvPr>
            <p:ph type="title"/>
          </p:nvPr>
        </p:nvSpPr>
        <p:spPr>
          <a:xfrm>
            <a:off x="1159521" y="969314"/>
            <a:ext cx="10213200" cy="659152"/>
          </a:xfrm>
        </p:spPr>
        <p:txBody>
          <a:bodyPr>
            <a:normAutofit fontScale="90000"/>
          </a:bodyPr>
          <a:lstStyle/>
          <a:p>
            <a:r>
              <a:rPr lang="en-US" dirty="0"/>
              <a:t>The require function: Making sure we built the right thing</a:t>
            </a:r>
          </a:p>
        </p:txBody>
      </p:sp>
      <p:pic>
        <p:nvPicPr>
          <p:cNvPr id="4" name="Picture 3" descr="Logo&#10;&#10;Description automatically generated">
            <a:extLst>
              <a:ext uri="{FF2B5EF4-FFF2-40B4-BE49-F238E27FC236}">
                <a16:creationId xmlns:a16="http://schemas.microsoft.com/office/drawing/2014/main" id="{250527DF-6B35-7674-FE13-BD0B4ACBA8CC}"/>
              </a:ext>
            </a:extLst>
          </p:cNvPr>
          <p:cNvPicPr>
            <a:picLocks noGrp="1" noChangeAspect="1"/>
          </p:cNvPicPr>
          <p:nvPr/>
        </p:nvPicPr>
        <p:blipFill>
          <a:blip r:embed="rId3"/>
          <a:stretch>
            <a:fillRect/>
          </a:stretch>
        </p:blipFill>
        <p:spPr>
          <a:xfrm>
            <a:off x="4926590" y="5888686"/>
            <a:ext cx="2338821" cy="934028"/>
          </a:xfrm>
          <a:prstGeom prst="rect">
            <a:avLst/>
          </a:prstGeom>
        </p:spPr>
      </p:pic>
      <p:sp>
        <p:nvSpPr>
          <p:cNvPr id="5" name="Slide Number Placeholder 5">
            <a:extLst>
              <a:ext uri="{FF2B5EF4-FFF2-40B4-BE49-F238E27FC236}">
                <a16:creationId xmlns:a16="http://schemas.microsoft.com/office/drawing/2014/main" id="{4DB8C696-4C48-68DC-D128-FBFD5E04A9AE}"/>
              </a:ext>
            </a:extLst>
          </p:cNvPr>
          <p:cNvSpPr>
            <a:spLocks noGrp="1"/>
          </p:cNvSpPr>
          <p:nvPr>
            <p:ph type="sldNum" sz="quarter" idx="12"/>
          </p:nvPr>
        </p:nvSpPr>
        <p:spPr>
          <a:xfrm>
            <a:off x="9982800" y="6357600"/>
            <a:ext cx="1760150" cy="460800"/>
          </a:xfrm>
        </p:spPr>
        <p:txBody>
          <a:bodyPr/>
          <a:lstStyle/>
          <a:p>
            <a:fld id="{FF2BD96E-3838-45D2-9031-D3AF67C920A5}" type="slidenum">
              <a:rPr lang="en-US" smtClean="0"/>
              <a:t>61</a:t>
            </a:fld>
            <a:endParaRPr lang="en-US"/>
          </a:p>
        </p:txBody>
      </p:sp>
      <p:pic>
        <p:nvPicPr>
          <p:cNvPr id="6" name="Picture 5">
            <a:extLst>
              <a:ext uri="{FF2B5EF4-FFF2-40B4-BE49-F238E27FC236}">
                <a16:creationId xmlns:a16="http://schemas.microsoft.com/office/drawing/2014/main" id="{0D8BCC34-F473-AA44-6181-4477C9F98F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1350" y="3099424"/>
            <a:ext cx="8129541" cy="659152"/>
          </a:xfrm>
          <a:prstGeom prst="rect">
            <a:avLst/>
          </a:prstGeom>
        </p:spPr>
      </p:pic>
    </p:spTree>
    <p:extLst>
      <p:ext uri="{BB962C8B-B14F-4D97-AF65-F5344CB8AC3E}">
        <p14:creationId xmlns:p14="http://schemas.microsoft.com/office/powerpoint/2010/main" val="20390522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0E4C9-B536-896B-8F8C-76680FD4AC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D87816-AC1B-25CB-7520-92DF8E1A1DDB}"/>
              </a:ext>
            </a:extLst>
          </p:cNvPr>
          <p:cNvSpPr>
            <a:spLocks noGrp="1"/>
          </p:cNvSpPr>
          <p:nvPr>
            <p:ph type="title"/>
          </p:nvPr>
        </p:nvSpPr>
        <p:spPr>
          <a:xfrm>
            <a:off x="989400" y="695327"/>
            <a:ext cx="10213200" cy="659152"/>
          </a:xfrm>
        </p:spPr>
        <p:txBody>
          <a:bodyPr>
            <a:normAutofit fontScale="90000"/>
          </a:bodyPr>
          <a:lstStyle/>
          <a:p>
            <a:r>
              <a:rPr lang="en-US" dirty="0"/>
              <a:t>SE mode</a:t>
            </a:r>
          </a:p>
        </p:txBody>
      </p:sp>
      <p:pic>
        <p:nvPicPr>
          <p:cNvPr id="4" name="Picture 3" descr="Logo&#10;&#10;Description automatically generated">
            <a:extLst>
              <a:ext uri="{FF2B5EF4-FFF2-40B4-BE49-F238E27FC236}">
                <a16:creationId xmlns:a16="http://schemas.microsoft.com/office/drawing/2014/main" id="{250527DF-6B35-7674-FE13-BD0B4ACBA8CC}"/>
              </a:ext>
            </a:extLst>
          </p:cNvPr>
          <p:cNvPicPr>
            <a:picLocks noGrp="1" noChangeAspect="1"/>
          </p:cNvPicPr>
          <p:nvPr/>
        </p:nvPicPr>
        <p:blipFill>
          <a:blip r:embed="rId3"/>
          <a:stretch>
            <a:fillRect/>
          </a:stretch>
        </p:blipFill>
        <p:spPr>
          <a:xfrm>
            <a:off x="4926590" y="5888686"/>
            <a:ext cx="2338821" cy="934028"/>
          </a:xfrm>
          <a:prstGeom prst="rect">
            <a:avLst/>
          </a:prstGeom>
        </p:spPr>
      </p:pic>
      <p:sp>
        <p:nvSpPr>
          <p:cNvPr id="5" name="Slide Number Placeholder 5">
            <a:extLst>
              <a:ext uri="{FF2B5EF4-FFF2-40B4-BE49-F238E27FC236}">
                <a16:creationId xmlns:a16="http://schemas.microsoft.com/office/drawing/2014/main" id="{4DB8C696-4C48-68DC-D128-FBFD5E04A9AE}"/>
              </a:ext>
            </a:extLst>
          </p:cNvPr>
          <p:cNvSpPr>
            <a:spLocks noGrp="1"/>
          </p:cNvSpPr>
          <p:nvPr>
            <p:ph type="sldNum" sz="quarter" idx="12"/>
          </p:nvPr>
        </p:nvSpPr>
        <p:spPr>
          <a:xfrm>
            <a:off x="9982800" y="6357600"/>
            <a:ext cx="1760150" cy="460800"/>
          </a:xfrm>
        </p:spPr>
        <p:txBody>
          <a:bodyPr/>
          <a:lstStyle/>
          <a:p>
            <a:fld id="{FF2BD96E-3838-45D2-9031-D3AF67C920A5}" type="slidenum">
              <a:rPr lang="en-US" smtClean="0"/>
              <a:t>62</a:t>
            </a:fld>
            <a:endParaRPr lang="en-US"/>
          </a:p>
        </p:txBody>
      </p:sp>
      <p:sp>
        <p:nvSpPr>
          <p:cNvPr id="7" name="Rectangle: Rounded Corners 6">
            <a:extLst>
              <a:ext uri="{FF2B5EF4-FFF2-40B4-BE49-F238E27FC236}">
                <a16:creationId xmlns:a16="http://schemas.microsoft.com/office/drawing/2014/main" id="{D650488B-90F7-2712-8817-170BC9CC599C}"/>
              </a:ext>
            </a:extLst>
          </p:cNvPr>
          <p:cNvSpPr/>
          <p:nvPr/>
        </p:nvSpPr>
        <p:spPr>
          <a:xfrm>
            <a:off x="989400" y="1681269"/>
            <a:ext cx="10213200" cy="1449847"/>
          </a:xfrm>
          <a:prstGeom prst="roundRect">
            <a:avLst/>
          </a:prstGeom>
          <a:solidFill>
            <a:schemeClr val="tx1"/>
          </a:solidFill>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nSpc>
                <a:spcPct val="150000"/>
              </a:lnSpc>
            </a:pPr>
            <a:r>
              <a:rPr lang="en-US" sz="2800" dirty="0">
                <a:latin typeface="Consolas" panose="020B0609020204030204" pitchFamily="49" charset="0"/>
              </a:rPr>
              <a:t>&gt; ./build/ALL/gem5.opt materials/03-se-mode.py \</a:t>
            </a:r>
          </a:p>
          <a:p>
            <a:pPr>
              <a:lnSpc>
                <a:spcPct val="150000"/>
              </a:lnSpc>
            </a:pPr>
            <a:r>
              <a:rPr lang="en-US" sz="2800" dirty="0">
                <a:latin typeface="Consolas" panose="020B0609020204030204" pitchFamily="49" charset="0"/>
              </a:rPr>
              <a:t>   arm-matrix-multiply-run</a:t>
            </a:r>
            <a:endParaRPr lang="en-US" sz="2800" b="1" dirty="0">
              <a:latin typeface="Consolas" panose="020B0609020204030204" pitchFamily="49" charset="0"/>
            </a:endParaRPr>
          </a:p>
        </p:txBody>
      </p:sp>
      <p:sp>
        <p:nvSpPr>
          <p:cNvPr id="8" name="TextBox 7">
            <a:extLst>
              <a:ext uri="{FF2B5EF4-FFF2-40B4-BE49-F238E27FC236}">
                <a16:creationId xmlns:a16="http://schemas.microsoft.com/office/drawing/2014/main" id="{B0063AE4-D62D-9448-8E27-0CC79A358B5D}"/>
              </a:ext>
            </a:extLst>
          </p:cNvPr>
          <p:cNvSpPr txBox="1"/>
          <p:nvPr/>
        </p:nvSpPr>
        <p:spPr>
          <a:xfrm>
            <a:off x="2019000" y="3590196"/>
            <a:ext cx="8154000" cy="2308324"/>
          </a:xfrm>
          <a:prstGeom prst="rect">
            <a:avLst/>
          </a:prstGeom>
          <a:noFill/>
        </p:spPr>
        <p:txBody>
          <a:bodyPr wrap="square" rtlCol="0">
            <a:spAutoFit/>
          </a:bodyPr>
          <a:lstStyle/>
          <a:p>
            <a:pPr algn="ctr"/>
            <a:r>
              <a:rPr lang="en-US" sz="2400" dirty="0"/>
              <a:t>This will take about a minute to run.</a:t>
            </a:r>
          </a:p>
          <a:p>
            <a:pPr algn="ctr"/>
            <a:endParaRPr lang="en-US" sz="2400" dirty="0"/>
          </a:p>
          <a:p>
            <a:pPr algn="ctr"/>
            <a:r>
              <a:rPr lang="en-US" sz="2400" dirty="0"/>
              <a:t>This would’ve taken hours to run in FS, but in SE ignore the entire OS simulation</a:t>
            </a:r>
          </a:p>
          <a:p>
            <a:pPr algn="ctr"/>
            <a:endParaRPr lang="en-US" sz="2400" dirty="0"/>
          </a:p>
          <a:p>
            <a:pPr algn="ctr"/>
            <a:r>
              <a:rPr lang="en-US" sz="2400" dirty="0"/>
              <a:t>You can try other CLI options too.</a:t>
            </a:r>
          </a:p>
        </p:txBody>
      </p:sp>
    </p:spTree>
    <p:extLst>
      <p:ext uri="{BB962C8B-B14F-4D97-AF65-F5344CB8AC3E}">
        <p14:creationId xmlns:p14="http://schemas.microsoft.com/office/powerpoint/2010/main" val="281614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D6002-A265-5703-DF43-4C2CA0FD17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C07685-09AF-55A5-55D4-F5FA6BA4C8DD}"/>
              </a:ext>
            </a:extLst>
          </p:cNvPr>
          <p:cNvSpPr>
            <a:spLocks noGrp="1"/>
          </p:cNvSpPr>
          <p:nvPr>
            <p:ph type="title"/>
          </p:nvPr>
        </p:nvSpPr>
        <p:spPr>
          <a:xfrm>
            <a:off x="989400" y="695327"/>
            <a:ext cx="10213200" cy="659152"/>
          </a:xfrm>
        </p:spPr>
        <p:txBody>
          <a:bodyPr>
            <a:normAutofit fontScale="90000"/>
          </a:bodyPr>
          <a:lstStyle/>
          <a:p>
            <a:r>
              <a:rPr lang="en-US" dirty="0"/>
              <a:t>FS and SE mode: Common Fit falls</a:t>
            </a:r>
          </a:p>
        </p:txBody>
      </p:sp>
      <p:pic>
        <p:nvPicPr>
          <p:cNvPr id="4" name="Picture 3" descr="Logo&#10;&#10;Description automatically generated">
            <a:extLst>
              <a:ext uri="{FF2B5EF4-FFF2-40B4-BE49-F238E27FC236}">
                <a16:creationId xmlns:a16="http://schemas.microsoft.com/office/drawing/2014/main" id="{BF84425B-9CA7-8179-8469-88BE8A37A5F7}"/>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Slide Number Placeholder 5">
            <a:extLst>
              <a:ext uri="{FF2B5EF4-FFF2-40B4-BE49-F238E27FC236}">
                <a16:creationId xmlns:a16="http://schemas.microsoft.com/office/drawing/2014/main" id="{DBB5C43A-6632-41CA-3A13-932CF0A24BD3}"/>
              </a:ext>
            </a:extLst>
          </p:cNvPr>
          <p:cNvSpPr>
            <a:spLocks noGrp="1"/>
          </p:cNvSpPr>
          <p:nvPr>
            <p:ph type="sldNum" sz="quarter" idx="12"/>
          </p:nvPr>
        </p:nvSpPr>
        <p:spPr>
          <a:xfrm>
            <a:off x="9982800" y="6357600"/>
            <a:ext cx="1760150" cy="460800"/>
          </a:xfrm>
        </p:spPr>
        <p:txBody>
          <a:bodyPr/>
          <a:lstStyle/>
          <a:p>
            <a:fld id="{FF2BD96E-3838-45D2-9031-D3AF67C920A5}" type="slidenum">
              <a:rPr lang="en-US" smtClean="0"/>
              <a:t>63</a:t>
            </a:fld>
            <a:endParaRPr lang="en-US"/>
          </a:p>
        </p:txBody>
      </p:sp>
      <p:sp>
        <p:nvSpPr>
          <p:cNvPr id="3" name="TextBox 2">
            <a:extLst>
              <a:ext uri="{FF2B5EF4-FFF2-40B4-BE49-F238E27FC236}">
                <a16:creationId xmlns:a16="http://schemas.microsoft.com/office/drawing/2014/main" id="{CFD9CB41-F0EA-32F6-90D7-B98B0B47CDD6}"/>
              </a:ext>
            </a:extLst>
          </p:cNvPr>
          <p:cNvSpPr txBox="1"/>
          <p:nvPr/>
        </p:nvSpPr>
        <p:spPr>
          <a:xfrm>
            <a:off x="452438" y="1666287"/>
            <a:ext cx="5829300" cy="1200329"/>
          </a:xfrm>
          <a:prstGeom prst="rect">
            <a:avLst/>
          </a:prstGeom>
          <a:noFill/>
        </p:spPr>
        <p:txBody>
          <a:bodyPr wrap="square" rtlCol="0">
            <a:spAutoFit/>
          </a:bodyPr>
          <a:lstStyle/>
          <a:p>
            <a:r>
              <a:rPr lang="en-US" dirty="0"/>
              <a:t>“FS mode takes too long so I just switched over to SE mode”</a:t>
            </a:r>
          </a:p>
          <a:p>
            <a:endParaRPr lang="en-US" dirty="0"/>
          </a:p>
          <a:p>
            <a:pPr algn="ctr"/>
            <a:r>
              <a:rPr lang="en-US" i="1" dirty="0"/>
              <a:t>You </a:t>
            </a:r>
            <a:r>
              <a:rPr lang="en-US" b="1" i="1" dirty="0"/>
              <a:t>must</a:t>
            </a:r>
            <a:r>
              <a:rPr lang="en-US" i="1" dirty="0"/>
              <a:t> understand what you’re simulating and whether it’ll impact results. </a:t>
            </a:r>
          </a:p>
        </p:txBody>
      </p:sp>
      <p:sp>
        <p:nvSpPr>
          <p:cNvPr id="6" name="TextBox 5">
            <a:extLst>
              <a:ext uri="{FF2B5EF4-FFF2-40B4-BE49-F238E27FC236}">
                <a16:creationId xmlns:a16="http://schemas.microsoft.com/office/drawing/2014/main" id="{FA3FF80A-F854-B521-7A50-99CF3743B59A}"/>
              </a:ext>
            </a:extLst>
          </p:cNvPr>
          <p:cNvSpPr txBox="1"/>
          <p:nvPr/>
        </p:nvSpPr>
        <p:spPr>
          <a:xfrm>
            <a:off x="5610225" y="3068055"/>
            <a:ext cx="6405563" cy="1200329"/>
          </a:xfrm>
          <a:prstGeom prst="rect">
            <a:avLst/>
          </a:prstGeom>
          <a:noFill/>
        </p:spPr>
        <p:txBody>
          <a:bodyPr wrap="square" rtlCol="0">
            <a:spAutoFit/>
          </a:bodyPr>
          <a:lstStyle/>
          <a:p>
            <a:pPr algn="ctr"/>
            <a:r>
              <a:rPr lang="en-US" dirty="0"/>
              <a:t>”gem5 Won’t let me run a binary with elevated instructions”</a:t>
            </a:r>
          </a:p>
          <a:p>
            <a:pPr algn="ctr"/>
            <a:endParaRPr lang="en-US" dirty="0"/>
          </a:p>
          <a:p>
            <a:pPr algn="ctr"/>
            <a:r>
              <a:rPr lang="en-US" i="1" dirty="0"/>
              <a:t>SE-mode will only allow you to simulate user-space instructions. We can’t just pass elevated </a:t>
            </a:r>
            <a:r>
              <a:rPr lang="en-US" i="1" dirty="0" err="1"/>
              <a:t>instructu</a:t>
            </a:r>
            <a:endParaRPr lang="en-US" i="1" dirty="0"/>
          </a:p>
        </p:txBody>
      </p:sp>
      <p:sp>
        <p:nvSpPr>
          <p:cNvPr id="7" name="TextBox 6">
            <a:extLst>
              <a:ext uri="{FF2B5EF4-FFF2-40B4-BE49-F238E27FC236}">
                <a16:creationId xmlns:a16="http://schemas.microsoft.com/office/drawing/2014/main" id="{4E5C4AFD-582B-7476-67DC-77978E751478}"/>
              </a:ext>
            </a:extLst>
          </p:cNvPr>
          <p:cNvSpPr txBox="1"/>
          <p:nvPr/>
        </p:nvSpPr>
        <p:spPr>
          <a:xfrm>
            <a:off x="238125" y="4591548"/>
            <a:ext cx="6805611" cy="1200329"/>
          </a:xfrm>
          <a:prstGeom prst="rect">
            <a:avLst/>
          </a:prstGeom>
          <a:noFill/>
        </p:spPr>
        <p:txBody>
          <a:bodyPr wrap="square" rtlCol="0">
            <a:spAutoFit/>
          </a:bodyPr>
          <a:lstStyle/>
          <a:p>
            <a:pPr algn="ctr"/>
            <a:r>
              <a:rPr lang="en-US" dirty="0"/>
              <a:t>”I can’t run my program in SE-Mode because a </a:t>
            </a:r>
            <a:r>
              <a:rPr lang="en-US" dirty="0" err="1"/>
              <a:t>syscall</a:t>
            </a:r>
            <a:r>
              <a:rPr lang="en-US" dirty="0"/>
              <a:t> isn’t implemented correctly”</a:t>
            </a:r>
          </a:p>
          <a:p>
            <a:pPr algn="ctr"/>
            <a:endParaRPr lang="en-US" i="1" dirty="0"/>
          </a:p>
          <a:p>
            <a:pPr algn="ctr"/>
            <a:r>
              <a:rPr lang="en-US" i="1" dirty="0"/>
              <a:t>We’d love to have all the syscalls implemented but it’s too much work. </a:t>
            </a:r>
          </a:p>
        </p:txBody>
      </p:sp>
    </p:spTree>
    <p:extLst>
      <p:ext uri="{BB962C8B-B14F-4D97-AF65-F5344CB8AC3E}">
        <p14:creationId xmlns:p14="http://schemas.microsoft.com/office/powerpoint/2010/main" val="240671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F42C-9BA5-2911-05E7-88757C1D7F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2D4F8F-4E14-E682-147A-FBC51B337217}"/>
              </a:ext>
            </a:extLst>
          </p:cNvPr>
          <p:cNvSpPr>
            <a:spLocks noGrp="1"/>
          </p:cNvSpPr>
          <p:nvPr>
            <p:ph type="title"/>
          </p:nvPr>
        </p:nvSpPr>
        <p:spPr>
          <a:xfrm>
            <a:off x="989400" y="365751"/>
            <a:ext cx="10213200" cy="659152"/>
          </a:xfrm>
        </p:spPr>
        <p:txBody>
          <a:bodyPr>
            <a:normAutofit fontScale="90000"/>
          </a:bodyPr>
          <a:lstStyle/>
          <a:p>
            <a:r>
              <a:rPr lang="en-US" dirty="0"/>
              <a:t>FS and SE mode</a:t>
            </a:r>
          </a:p>
        </p:txBody>
      </p:sp>
      <p:pic>
        <p:nvPicPr>
          <p:cNvPr id="4" name="Picture 3" descr="Logo&#10;&#10;Description automatically generated">
            <a:extLst>
              <a:ext uri="{FF2B5EF4-FFF2-40B4-BE49-F238E27FC236}">
                <a16:creationId xmlns:a16="http://schemas.microsoft.com/office/drawing/2014/main" id="{5E8739DE-F216-2B27-4F3D-7ACCF5F6C477}"/>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Slide Number Placeholder 5">
            <a:extLst>
              <a:ext uri="{FF2B5EF4-FFF2-40B4-BE49-F238E27FC236}">
                <a16:creationId xmlns:a16="http://schemas.microsoft.com/office/drawing/2014/main" id="{8ED75A88-079A-92C8-5953-38ECB800A6B5}"/>
              </a:ext>
            </a:extLst>
          </p:cNvPr>
          <p:cNvSpPr>
            <a:spLocks noGrp="1"/>
          </p:cNvSpPr>
          <p:nvPr>
            <p:ph type="sldNum" sz="quarter" idx="12"/>
          </p:nvPr>
        </p:nvSpPr>
        <p:spPr>
          <a:xfrm>
            <a:off x="9982800" y="6357600"/>
            <a:ext cx="1760150" cy="460800"/>
          </a:xfrm>
        </p:spPr>
        <p:txBody>
          <a:bodyPr/>
          <a:lstStyle/>
          <a:p>
            <a:fld id="{FF2BD96E-3838-45D2-9031-D3AF67C920A5}" type="slidenum">
              <a:rPr lang="en-US" smtClean="0"/>
              <a:t>64</a:t>
            </a:fld>
            <a:endParaRPr lang="en-US"/>
          </a:p>
        </p:txBody>
      </p:sp>
      <p:sp>
        <p:nvSpPr>
          <p:cNvPr id="8" name="5-Point Star 7">
            <a:extLst>
              <a:ext uri="{FF2B5EF4-FFF2-40B4-BE49-F238E27FC236}">
                <a16:creationId xmlns:a16="http://schemas.microsoft.com/office/drawing/2014/main" id="{9FEACDF1-04AB-7A94-406C-3B70FC4572DB}"/>
              </a:ext>
            </a:extLst>
          </p:cNvPr>
          <p:cNvSpPr/>
          <p:nvPr/>
        </p:nvSpPr>
        <p:spPr>
          <a:xfrm>
            <a:off x="3231921" y="1236761"/>
            <a:ext cx="5728158" cy="4651925"/>
          </a:xfrm>
          <a:prstGeom prst="star5">
            <a:avLst>
              <a:gd name="adj" fmla="val 27691"/>
              <a:gd name="hf" fmla="val 105146"/>
              <a:gd name="vf" fmla="val 11055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600" dirty="0"/>
              <a:t>FS mode does everything SE mode does, and more! When in doubt, or struggling with SE, use FS mode.</a:t>
            </a:r>
          </a:p>
        </p:txBody>
      </p:sp>
    </p:spTree>
    <p:extLst>
      <p:ext uri="{BB962C8B-B14F-4D97-AF65-F5344CB8AC3E}">
        <p14:creationId xmlns:p14="http://schemas.microsoft.com/office/powerpoint/2010/main" val="427001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E9BC5-318B-638A-EC81-002196416F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4773DB-DB46-4A09-E1EA-897B12510BFB}"/>
              </a:ext>
            </a:extLst>
          </p:cNvPr>
          <p:cNvSpPr>
            <a:spLocks noGrp="1"/>
          </p:cNvSpPr>
          <p:nvPr>
            <p:ph type="title"/>
          </p:nvPr>
        </p:nvSpPr>
        <p:spPr/>
        <p:txBody>
          <a:bodyPr>
            <a:normAutofit fontScale="90000"/>
          </a:bodyPr>
          <a:lstStyle/>
          <a:p>
            <a:r>
              <a:rPr lang="en-US" dirty="0"/>
              <a:t>CPU Models</a:t>
            </a:r>
          </a:p>
        </p:txBody>
      </p:sp>
      <p:pic>
        <p:nvPicPr>
          <p:cNvPr id="4" name="Picture 3" descr="Logo&#10;&#10;Description automatically generated">
            <a:extLst>
              <a:ext uri="{FF2B5EF4-FFF2-40B4-BE49-F238E27FC236}">
                <a16:creationId xmlns:a16="http://schemas.microsoft.com/office/drawing/2014/main" id="{04F5531D-33BA-C945-28D8-D89D1A1B6F03}"/>
              </a:ext>
            </a:extLst>
          </p:cNvPr>
          <p:cNvPicPr>
            <a:picLocks noGrp="1" noChangeAspect="1"/>
          </p:cNvPicPr>
          <p:nvPr/>
        </p:nvPicPr>
        <p:blipFill>
          <a:blip r:embed="rId3"/>
          <a:stretch>
            <a:fillRect/>
          </a:stretch>
        </p:blipFill>
        <p:spPr>
          <a:xfrm>
            <a:off x="4926590" y="5888686"/>
            <a:ext cx="2338821" cy="934028"/>
          </a:xfrm>
          <a:prstGeom prst="rect">
            <a:avLst/>
          </a:prstGeom>
        </p:spPr>
      </p:pic>
      <p:sp>
        <p:nvSpPr>
          <p:cNvPr id="5" name="Slide Number Placeholder 5">
            <a:extLst>
              <a:ext uri="{FF2B5EF4-FFF2-40B4-BE49-F238E27FC236}">
                <a16:creationId xmlns:a16="http://schemas.microsoft.com/office/drawing/2014/main" id="{8D738FD9-5447-E2E8-0BA1-40A635B77280}"/>
              </a:ext>
            </a:extLst>
          </p:cNvPr>
          <p:cNvSpPr>
            <a:spLocks noGrp="1"/>
          </p:cNvSpPr>
          <p:nvPr>
            <p:ph type="sldNum" sz="quarter" idx="12"/>
          </p:nvPr>
        </p:nvSpPr>
        <p:spPr>
          <a:xfrm>
            <a:off x="9982800" y="6357600"/>
            <a:ext cx="1760150" cy="460800"/>
          </a:xfrm>
        </p:spPr>
        <p:txBody>
          <a:bodyPr/>
          <a:lstStyle/>
          <a:p>
            <a:fld id="{FF2BD96E-3838-45D2-9031-D3AF67C920A5}" type="slidenum">
              <a:rPr lang="en-US" smtClean="0"/>
              <a:t>65</a:t>
            </a:fld>
            <a:endParaRPr lang="en-US" dirty="0"/>
          </a:p>
        </p:txBody>
      </p:sp>
      <p:sp>
        <p:nvSpPr>
          <p:cNvPr id="3" name="Hexagon 2">
            <a:extLst>
              <a:ext uri="{FF2B5EF4-FFF2-40B4-BE49-F238E27FC236}">
                <a16:creationId xmlns:a16="http://schemas.microsoft.com/office/drawing/2014/main" id="{F9DAAB87-1E8B-0AB6-FD7F-09C9AB7C154C}"/>
              </a:ext>
            </a:extLst>
          </p:cNvPr>
          <p:cNvSpPr/>
          <p:nvPr/>
        </p:nvSpPr>
        <p:spPr>
          <a:xfrm>
            <a:off x="1381793" y="1852909"/>
            <a:ext cx="2338819" cy="1995986"/>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CPU Models</a:t>
            </a:r>
          </a:p>
        </p:txBody>
      </p:sp>
      <p:sp>
        <p:nvSpPr>
          <p:cNvPr id="6" name="TextBox 5">
            <a:extLst>
              <a:ext uri="{FF2B5EF4-FFF2-40B4-BE49-F238E27FC236}">
                <a16:creationId xmlns:a16="http://schemas.microsoft.com/office/drawing/2014/main" id="{1986D874-D696-2EE8-6213-E000BD3E74C4}"/>
              </a:ext>
            </a:extLst>
          </p:cNvPr>
          <p:cNvSpPr txBox="1"/>
          <p:nvPr/>
        </p:nvSpPr>
        <p:spPr>
          <a:xfrm>
            <a:off x="4603279" y="1443863"/>
            <a:ext cx="6599321" cy="4524315"/>
          </a:xfrm>
          <a:prstGeom prst="rect">
            <a:avLst/>
          </a:prstGeom>
          <a:noFill/>
        </p:spPr>
        <p:txBody>
          <a:bodyPr wrap="square" rtlCol="0">
            <a:spAutoFit/>
          </a:bodyPr>
          <a:lstStyle/>
          <a:p>
            <a:r>
              <a:rPr lang="en-US" sz="2400" b="1" u="sng" dirty="0"/>
              <a:t>Memory Accesses</a:t>
            </a:r>
          </a:p>
          <a:p>
            <a:r>
              <a:rPr lang="en-US" sz="2400" dirty="0"/>
              <a:t>How memory are simulated</a:t>
            </a:r>
          </a:p>
          <a:p>
            <a:endParaRPr lang="en-US" sz="2400" b="1" u="sng" dirty="0"/>
          </a:p>
          <a:p>
            <a:pPr marL="342900" indent="-342900">
              <a:buFont typeface="Arial" panose="020B0604020202020204" pitchFamily="34" charset="0"/>
              <a:buChar char="•"/>
            </a:pPr>
            <a:r>
              <a:rPr lang="en-US" sz="2400" dirty="0"/>
              <a:t>Timing</a:t>
            </a:r>
          </a:p>
          <a:p>
            <a:pPr marL="342900" indent="-342900">
              <a:buFont typeface="Arial" panose="020B0604020202020204" pitchFamily="34" charset="0"/>
              <a:buChar char="•"/>
            </a:pPr>
            <a:r>
              <a:rPr lang="en-US" sz="2400" dirty="0"/>
              <a:t>Atomic</a:t>
            </a:r>
          </a:p>
          <a:p>
            <a:endParaRPr lang="en-US" sz="2400" b="1" u="sng" dirty="0"/>
          </a:p>
          <a:p>
            <a:r>
              <a:rPr lang="en-US" sz="2400" b="1" u="sng" dirty="0"/>
              <a:t>CPU Design</a:t>
            </a:r>
          </a:p>
          <a:p>
            <a:r>
              <a:rPr lang="en-US" sz="2400" dirty="0"/>
              <a:t>The type of CPU design. The simpler the faster.</a:t>
            </a:r>
          </a:p>
          <a:p>
            <a:endParaRPr lang="en-US" sz="2400" b="1" u="sng" dirty="0"/>
          </a:p>
          <a:p>
            <a:pPr marL="342900" indent="-342900">
              <a:buFont typeface="Arial" panose="020B0604020202020204" pitchFamily="34" charset="0"/>
              <a:buChar char="•"/>
            </a:pPr>
            <a:r>
              <a:rPr lang="en-US" sz="2400" dirty="0"/>
              <a:t>O3</a:t>
            </a:r>
          </a:p>
          <a:p>
            <a:pPr marL="342900" indent="-342900">
              <a:buFont typeface="Arial" panose="020B0604020202020204" pitchFamily="34" charset="0"/>
              <a:buChar char="•"/>
            </a:pPr>
            <a:r>
              <a:rPr lang="en-US" sz="2400" dirty="0"/>
              <a:t>Pipeline</a:t>
            </a:r>
          </a:p>
          <a:p>
            <a:pPr marL="342900" indent="-342900">
              <a:buFont typeface="Arial" panose="020B0604020202020204" pitchFamily="34" charset="0"/>
              <a:buChar char="•"/>
            </a:pPr>
            <a:r>
              <a:rPr lang="en-US" sz="2400" dirty="0"/>
              <a:t>Simple</a:t>
            </a:r>
          </a:p>
        </p:txBody>
      </p:sp>
    </p:spTree>
    <p:extLst>
      <p:ext uri="{BB962C8B-B14F-4D97-AF65-F5344CB8AC3E}">
        <p14:creationId xmlns:p14="http://schemas.microsoft.com/office/powerpoint/2010/main" val="33994214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E9BC5-318B-638A-EC81-002196416F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4773DB-DB46-4A09-E1EA-897B12510BFB}"/>
              </a:ext>
            </a:extLst>
          </p:cNvPr>
          <p:cNvSpPr>
            <a:spLocks noGrp="1"/>
          </p:cNvSpPr>
          <p:nvPr>
            <p:ph type="title"/>
          </p:nvPr>
        </p:nvSpPr>
        <p:spPr/>
        <p:txBody>
          <a:bodyPr>
            <a:normAutofit fontScale="90000"/>
          </a:bodyPr>
          <a:lstStyle/>
          <a:p>
            <a:r>
              <a:rPr lang="en-US" dirty="0"/>
              <a:t>CPU Models: Memory Accesses</a:t>
            </a:r>
          </a:p>
        </p:txBody>
      </p:sp>
      <p:pic>
        <p:nvPicPr>
          <p:cNvPr id="4" name="Picture 3" descr="Logo&#10;&#10;Description automatically generated">
            <a:extLst>
              <a:ext uri="{FF2B5EF4-FFF2-40B4-BE49-F238E27FC236}">
                <a16:creationId xmlns:a16="http://schemas.microsoft.com/office/drawing/2014/main" id="{04F5531D-33BA-C945-28D8-D89D1A1B6F03}"/>
              </a:ext>
            </a:extLst>
          </p:cNvPr>
          <p:cNvPicPr>
            <a:picLocks noGrp="1" noChangeAspect="1"/>
          </p:cNvPicPr>
          <p:nvPr/>
        </p:nvPicPr>
        <p:blipFill>
          <a:blip r:embed="rId3"/>
          <a:stretch>
            <a:fillRect/>
          </a:stretch>
        </p:blipFill>
        <p:spPr>
          <a:xfrm>
            <a:off x="4926590" y="5888686"/>
            <a:ext cx="2338821" cy="934028"/>
          </a:xfrm>
          <a:prstGeom prst="rect">
            <a:avLst/>
          </a:prstGeom>
        </p:spPr>
      </p:pic>
      <p:sp>
        <p:nvSpPr>
          <p:cNvPr id="5" name="Slide Number Placeholder 5">
            <a:extLst>
              <a:ext uri="{FF2B5EF4-FFF2-40B4-BE49-F238E27FC236}">
                <a16:creationId xmlns:a16="http://schemas.microsoft.com/office/drawing/2014/main" id="{8D738FD9-5447-E2E8-0BA1-40A635B77280}"/>
              </a:ext>
            </a:extLst>
          </p:cNvPr>
          <p:cNvSpPr>
            <a:spLocks noGrp="1"/>
          </p:cNvSpPr>
          <p:nvPr>
            <p:ph type="sldNum" sz="quarter" idx="12"/>
          </p:nvPr>
        </p:nvSpPr>
        <p:spPr>
          <a:xfrm>
            <a:off x="9982800" y="6357600"/>
            <a:ext cx="1760150" cy="460800"/>
          </a:xfrm>
        </p:spPr>
        <p:txBody>
          <a:bodyPr/>
          <a:lstStyle/>
          <a:p>
            <a:fld id="{FF2BD96E-3838-45D2-9031-D3AF67C920A5}" type="slidenum">
              <a:rPr lang="en-US" smtClean="0"/>
              <a:t>66</a:t>
            </a:fld>
            <a:endParaRPr lang="en-US" dirty="0"/>
          </a:p>
        </p:txBody>
      </p:sp>
      <p:sp>
        <p:nvSpPr>
          <p:cNvPr id="3" name="Hexagon 2">
            <a:extLst>
              <a:ext uri="{FF2B5EF4-FFF2-40B4-BE49-F238E27FC236}">
                <a16:creationId xmlns:a16="http://schemas.microsoft.com/office/drawing/2014/main" id="{F9DAAB87-1E8B-0AB6-FD7F-09C9AB7C154C}"/>
              </a:ext>
            </a:extLst>
          </p:cNvPr>
          <p:cNvSpPr/>
          <p:nvPr/>
        </p:nvSpPr>
        <p:spPr>
          <a:xfrm>
            <a:off x="1381793" y="1852909"/>
            <a:ext cx="2338819" cy="1995986"/>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CPU Models</a:t>
            </a:r>
          </a:p>
        </p:txBody>
      </p:sp>
      <p:sp>
        <p:nvSpPr>
          <p:cNvPr id="6" name="TextBox 5">
            <a:extLst>
              <a:ext uri="{FF2B5EF4-FFF2-40B4-BE49-F238E27FC236}">
                <a16:creationId xmlns:a16="http://schemas.microsoft.com/office/drawing/2014/main" id="{1986D874-D696-2EE8-6213-E000BD3E74C4}"/>
              </a:ext>
            </a:extLst>
          </p:cNvPr>
          <p:cNvSpPr txBox="1"/>
          <p:nvPr/>
        </p:nvSpPr>
        <p:spPr>
          <a:xfrm>
            <a:off x="4603279" y="1364371"/>
            <a:ext cx="7588721" cy="4154984"/>
          </a:xfrm>
          <a:prstGeom prst="rect">
            <a:avLst/>
          </a:prstGeom>
          <a:noFill/>
        </p:spPr>
        <p:txBody>
          <a:bodyPr wrap="square" rtlCol="0">
            <a:spAutoFit/>
          </a:bodyPr>
          <a:lstStyle/>
          <a:p>
            <a:r>
              <a:rPr lang="en-US" sz="2400" b="1" u="sng" dirty="0"/>
              <a:t>Atomic Accesses</a:t>
            </a:r>
          </a:p>
          <a:p>
            <a:endParaRPr lang="en-US" sz="2400" dirty="0"/>
          </a:p>
          <a:p>
            <a:r>
              <a:rPr lang="en-US" sz="2400" dirty="0"/>
              <a:t>When a memory is accessed, the CPU gets the data instantly and latency is simply estimated for statistics. I.e., everything is happening in one function call from the CPU, in a single event in the Queue.</a:t>
            </a:r>
          </a:p>
          <a:p>
            <a:endParaRPr lang="en-US" sz="2400" dirty="0"/>
          </a:p>
          <a:p>
            <a:r>
              <a:rPr lang="en-US" sz="2400" dirty="0"/>
              <a:t>Low fidelity but fast!</a:t>
            </a:r>
          </a:p>
          <a:p>
            <a:endParaRPr lang="en-US" sz="2400" dirty="0"/>
          </a:p>
          <a:p>
            <a:r>
              <a:rPr lang="en-US" sz="2400" dirty="0"/>
              <a:t>Only suitable if you don’t care about memory access data (kind of rare for computer architects…).</a:t>
            </a:r>
          </a:p>
        </p:txBody>
      </p:sp>
    </p:spTree>
    <p:extLst>
      <p:ext uri="{BB962C8B-B14F-4D97-AF65-F5344CB8AC3E}">
        <p14:creationId xmlns:p14="http://schemas.microsoft.com/office/powerpoint/2010/main" val="6575233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E9BC5-318B-638A-EC81-002196416F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4773DB-DB46-4A09-E1EA-897B12510BFB}"/>
              </a:ext>
            </a:extLst>
          </p:cNvPr>
          <p:cNvSpPr>
            <a:spLocks noGrp="1"/>
          </p:cNvSpPr>
          <p:nvPr>
            <p:ph type="title"/>
          </p:nvPr>
        </p:nvSpPr>
        <p:spPr/>
        <p:txBody>
          <a:bodyPr>
            <a:normAutofit fontScale="90000"/>
          </a:bodyPr>
          <a:lstStyle/>
          <a:p>
            <a:r>
              <a:rPr lang="en-US" dirty="0"/>
              <a:t>CPU Models: Memory Accesses</a:t>
            </a:r>
          </a:p>
        </p:txBody>
      </p:sp>
      <p:pic>
        <p:nvPicPr>
          <p:cNvPr id="4" name="Picture 3" descr="Logo&#10;&#10;Description automatically generated">
            <a:extLst>
              <a:ext uri="{FF2B5EF4-FFF2-40B4-BE49-F238E27FC236}">
                <a16:creationId xmlns:a16="http://schemas.microsoft.com/office/drawing/2014/main" id="{04F5531D-33BA-C945-28D8-D89D1A1B6F03}"/>
              </a:ext>
            </a:extLst>
          </p:cNvPr>
          <p:cNvPicPr>
            <a:picLocks noGrp="1" noChangeAspect="1"/>
          </p:cNvPicPr>
          <p:nvPr/>
        </p:nvPicPr>
        <p:blipFill>
          <a:blip r:embed="rId3"/>
          <a:stretch>
            <a:fillRect/>
          </a:stretch>
        </p:blipFill>
        <p:spPr>
          <a:xfrm>
            <a:off x="4926590" y="5888686"/>
            <a:ext cx="2338821" cy="934028"/>
          </a:xfrm>
          <a:prstGeom prst="rect">
            <a:avLst/>
          </a:prstGeom>
        </p:spPr>
      </p:pic>
      <p:sp>
        <p:nvSpPr>
          <p:cNvPr id="5" name="Slide Number Placeholder 5">
            <a:extLst>
              <a:ext uri="{FF2B5EF4-FFF2-40B4-BE49-F238E27FC236}">
                <a16:creationId xmlns:a16="http://schemas.microsoft.com/office/drawing/2014/main" id="{8D738FD9-5447-E2E8-0BA1-40A635B77280}"/>
              </a:ext>
            </a:extLst>
          </p:cNvPr>
          <p:cNvSpPr>
            <a:spLocks noGrp="1"/>
          </p:cNvSpPr>
          <p:nvPr>
            <p:ph type="sldNum" sz="quarter" idx="12"/>
          </p:nvPr>
        </p:nvSpPr>
        <p:spPr>
          <a:xfrm>
            <a:off x="9982800" y="6357600"/>
            <a:ext cx="1760150" cy="460800"/>
          </a:xfrm>
        </p:spPr>
        <p:txBody>
          <a:bodyPr/>
          <a:lstStyle/>
          <a:p>
            <a:fld id="{FF2BD96E-3838-45D2-9031-D3AF67C920A5}" type="slidenum">
              <a:rPr lang="en-US" smtClean="0"/>
              <a:t>67</a:t>
            </a:fld>
            <a:endParaRPr lang="en-US" dirty="0"/>
          </a:p>
        </p:txBody>
      </p:sp>
      <p:sp>
        <p:nvSpPr>
          <p:cNvPr id="3" name="Hexagon 2">
            <a:extLst>
              <a:ext uri="{FF2B5EF4-FFF2-40B4-BE49-F238E27FC236}">
                <a16:creationId xmlns:a16="http://schemas.microsoft.com/office/drawing/2014/main" id="{F9DAAB87-1E8B-0AB6-FD7F-09C9AB7C154C}"/>
              </a:ext>
            </a:extLst>
          </p:cNvPr>
          <p:cNvSpPr/>
          <p:nvPr/>
        </p:nvSpPr>
        <p:spPr>
          <a:xfrm>
            <a:off x="1381793" y="1852909"/>
            <a:ext cx="2338819" cy="1995986"/>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CPU Models</a:t>
            </a:r>
          </a:p>
        </p:txBody>
      </p:sp>
      <p:sp>
        <p:nvSpPr>
          <p:cNvPr id="6" name="TextBox 5">
            <a:extLst>
              <a:ext uri="{FF2B5EF4-FFF2-40B4-BE49-F238E27FC236}">
                <a16:creationId xmlns:a16="http://schemas.microsoft.com/office/drawing/2014/main" id="{1986D874-D696-2EE8-6213-E000BD3E74C4}"/>
              </a:ext>
            </a:extLst>
          </p:cNvPr>
          <p:cNvSpPr txBox="1"/>
          <p:nvPr/>
        </p:nvSpPr>
        <p:spPr>
          <a:xfrm>
            <a:off x="4926590" y="1524506"/>
            <a:ext cx="6219311" cy="4154984"/>
          </a:xfrm>
          <a:prstGeom prst="rect">
            <a:avLst/>
          </a:prstGeom>
          <a:noFill/>
        </p:spPr>
        <p:txBody>
          <a:bodyPr wrap="square" rtlCol="0">
            <a:spAutoFit/>
          </a:bodyPr>
          <a:lstStyle/>
          <a:p>
            <a:r>
              <a:rPr lang="en-US" sz="2400" b="1" u="sng" dirty="0"/>
              <a:t>Timing Accesses</a:t>
            </a:r>
          </a:p>
          <a:p>
            <a:endParaRPr lang="en-US" sz="2400" dirty="0"/>
          </a:p>
          <a:p>
            <a:r>
              <a:rPr lang="en-US" sz="2400" dirty="0"/>
              <a:t>Memory requests are responded to by scheduling events in the future in the event queue.</a:t>
            </a:r>
          </a:p>
          <a:p>
            <a:endParaRPr lang="en-US" sz="2400" dirty="0"/>
          </a:p>
          <a:p>
            <a:r>
              <a:rPr lang="en-US" sz="2400" dirty="0"/>
              <a:t>I.e., a request is made by the CPU to memory and the response is scheduled in the event queue.</a:t>
            </a:r>
          </a:p>
          <a:p>
            <a:endParaRPr lang="en-US" sz="2400" dirty="0"/>
          </a:p>
          <a:p>
            <a:r>
              <a:rPr lang="en-US" sz="2400" dirty="0"/>
              <a:t>Low but more accurate.</a:t>
            </a:r>
          </a:p>
        </p:txBody>
      </p:sp>
    </p:spTree>
    <p:extLst>
      <p:ext uri="{BB962C8B-B14F-4D97-AF65-F5344CB8AC3E}">
        <p14:creationId xmlns:p14="http://schemas.microsoft.com/office/powerpoint/2010/main" val="11728401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E9BC5-318B-638A-EC81-002196416F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4773DB-DB46-4A09-E1EA-897B12510BFB}"/>
              </a:ext>
            </a:extLst>
          </p:cNvPr>
          <p:cNvSpPr>
            <a:spLocks noGrp="1"/>
          </p:cNvSpPr>
          <p:nvPr>
            <p:ph type="title"/>
          </p:nvPr>
        </p:nvSpPr>
        <p:spPr/>
        <p:txBody>
          <a:bodyPr>
            <a:normAutofit fontScale="90000"/>
          </a:bodyPr>
          <a:lstStyle/>
          <a:p>
            <a:r>
              <a:rPr lang="en-US" dirty="0"/>
              <a:t>CPU Models: Simple</a:t>
            </a:r>
          </a:p>
        </p:txBody>
      </p:sp>
      <p:pic>
        <p:nvPicPr>
          <p:cNvPr id="4" name="Picture 3" descr="Logo&#10;&#10;Description automatically generated">
            <a:extLst>
              <a:ext uri="{FF2B5EF4-FFF2-40B4-BE49-F238E27FC236}">
                <a16:creationId xmlns:a16="http://schemas.microsoft.com/office/drawing/2014/main" id="{04F5531D-33BA-C945-28D8-D89D1A1B6F03}"/>
              </a:ext>
            </a:extLst>
          </p:cNvPr>
          <p:cNvPicPr>
            <a:picLocks noGrp="1" noChangeAspect="1"/>
          </p:cNvPicPr>
          <p:nvPr/>
        </p:nvPicPr>
        <p:blipFill>
          <a:blip r:embed="rId3"/>
          <a:stretch>
            <a:fillRect/>
          </a:stretch>
        </p:blipFill>
        <p:spPr>
          <a:xfrm>
            <a:off x="4926590" y="5888686"/>
            <a:ext cx="2338821" cy="934028"/>
          </a:xfrm>
          <a:prstGeom prst="rect">
            <a:avLst/>
          </a:prstGeom>
        </p:spPr>
      </p:pic>
      <p:sp>
        <p:nvSpPr>
          <p:cNvPr id="5" name="Slide Number Placeholder 5">
            <a:extLst>
              <a:ext uri="{FF2B5EF4-FFF2-40B4-BE49-F238E27FC236}">
                <a16:creationId xmlns:a16="http://schemas.microsoft.com/office/drawing/2014/main" id="{8D738FD9-5447-E2E8-0BA1-40A635B77280}"/>
              </a:ext>
            </a:extLst>
          </p:cNvPr>
          <p:cNvSpPr>
            <a:spLocks noGrp="1"/>
          </p:cNvSpPr>
          <p:nvPr>
            <p:ph type="sldNum" sz="quarter" idx="12"/>
          </p:nvPr>
        </p:nvSpPr>
        <p:spPr>
          <a:xfrm>
            <a:off x="9982800" y="6357600"/>
            <a:ext cx="1760150" cy="460800"/>
          </a:xfrm>
        </p:spPr>
        <p:txBody>
          <a:bodyPr/>
          <a:lstStyle/>
          <a:p>
            <a:fld id="{FF2BD96E-3838-45D2-9031-D3AF67C920A5}" type="slidenum">
              <a:rPr lang="en-US" smtClean="0"/>
              <a:t>68</a:t>
            </a:fld>
            <a:endParaRPr lang="en-US" dirty="0"/>
          </a:p>
        </p:txBody>
      </p:sp>
      <p:sp>
        <p:nvSpPr>
          <p:cNvPr id="3" name="Hexagon 2">
            <a:extLst>
              <a:ext uri="{FF2B5EF4-FFF2-40B4-BE49-F238E27FC236}">
                <a16:creationId xmlns:a16="http://schemas.microsoft.com/office/drawing/2014/main" id="{F9DAAB87-1E8B-0AB6-FD7F-09C9AB7C154C}"/>
              </a:ext>
            </a:extLst>
          </p:cNvPr>
          <p:cNvSpPr/>
          <p:nvPr/>
        </p:nvSpPr>
        <p:spPr>
          <a:xfrm>
            <a:off x="1381793" y="1852909"/>
            <a:ext cx="2338819" cy="1995986"/>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CPU Models</a:t>
            </a:r>
          </a:p>
        </p:txBody>
      </p:sp>
      <p:sp>
        <p:nvSpPr>
          <p:cNvPr id="6" name="TextBox 5">
            <a:extLst>
              <a:ext uri="{FF2B5EF4-FFF2-40B4-BE49-F238E27FC236}">
                <a16:creationId xmlns:a16="http://schemas.microsoft.com/office/drawing/2014/main" id="{1986D874-D696-2EE8-6213-E000BD3E74C4}"/>
              </a:ext>
            </a:extLst>
          </p:cNvPr>
          <p:cNvSpPr txBox="1"/>
          <p:nvPr/>
        </p:nvSpPr>
        <p:spPr>
          <a:xfrm>
            <a:off x="4926590" y="2267611"/>
            <a:ext cx="6219311" cy="1938992"/>
          </a:xfrm>
          <a:prstGeom prst="rect">
            <a:avLst/>
          </a:prstGeom>
          <a:noFill/>
        </p:spPr>
        <p:txBody>
          <a:bodyPr wrap="square" rtlCol="0">
            <a:spAutoFit/>
          </a:bodyPr>
          <a:lstStyle/>
          <a:p>
            <a:r>
              <a:rPr lang="en-US" sz="2400" b="1" u="sng" dirty="0"/>
              <a:t>Simple CPU</a:t>
            </a:r>
          </a:p>
          <a:p>
            <a:endParaRPr lang="en-US" sz="2400" dirty="0"/>
          </a:p>
          <a:p>
            <a:r>
              <a:rPr lang="en-US" sz="2400" dirty="0"/>
              <a:t>A basic in-order CPU model. Due to its relative simplicity, it is relatively easy to simulate compare to other CPU model types.</a:t>
            </a:r>
          </a:p>
        </p:txBody>
      </p:sp>
    </p:spTree>
    <p:extLst>
      <p:ext uri="{BB962C8B-B14F-4D97-AF65-F5344CB8AC3E}">
        <p14:creationId xmlns:p14="http://schemas.microsoft.com/office/powerpoint/2010/main" val="12162533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E9BC5-318B-638A-EC81-002196416F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4773DB-DB46-4A09-E1EA-897B12510BFB}"/>
              </a:ext>
            </a:extLst>
          </p:cNvPr>
          <p:cNvSpPr>
            <a:spLocks noGrp="1"/>
          </p:cNvSpPr>
          <p:nvPr>
            <p:ph type="title"/>
          </p:nvPr>
        </p:nvSpPr>
        <p:spPr/>
        <p:txBody>
          <a:bodyPr>
            <a:normAutofit fontScale="90000"/>
          </a:bodyPr>
          <a:lstStyle/>
          <a:p>
            <a:r>
              <a:rPr lang="en-US" dirty="0"/>
              <a:t>CPU Models: Simple</a:t>
            </a:r>
          </a:p>
        </p:txBody>
      </p:sp>
      <p:pic>
        <p:nvPicPr>
          <p:cNvPr id="4" name="Picture 3" descr="Logo&#10;&#10;Description automatically generated">
            <a:extLst>
              <a:ext uri="{FF2B5EF4-FFF2-40B4-BE49-F238E27FC236}">
                <a16:creationId xmlns:a16="http://schemas.microsoft.com/office/drawing/2014/main" id="{04F5531D-33BA-C945-28D8-D89D1A1B6F03}"/>
              </a:ext>
            </a:extLst>
          </p:cNvPr>
          <p:cNvPicPr>
            <a:picLocks noGrp="1" noChangeAspect="1"/>
          </p:cNvPicPr>
          <p:nvPr/>
        </p:nvPicPr>
        <p:blipFill>
          <a:blip r:embed="rId3"/>
          <a:stretch>
            <a:fillRect/>
          </a:stretch>
        </p:blipFill>
        <p:spPr>
          <a:xfrm>
            <a:off x="4926590" y="5888686"/>
            <a:ext cx="2338821" cy="934028"/>
          </a:xfrm>
          <a:prstGeom prst="rect">
            <a:avLst/>
          </a:prstGeom>
        </p:spPr>
      </p:pic>
      <p:sp>
        <p:nvSpPr>
          <p:cNvPr id="5" name="Slide Number Placeholder 5">
            <a:extLst>
              <a:ext uri="{FF2B5EF4-FFF2-40B4-BE49-F238E27FC236}">
                <a16:creationId xmlns:a16="http://schemas.microsoft.com/office/drawing/2014/main" id="{8D738FD9-5447-E2E8-0BA1-40A635B77280}"/>
              </a:ext>
            </a:extLst>
          </p:cNvPr>
          <p:cNvSpPr>
            <a:spLocks noGrp="1"/>
          </p:cNvSpPr>
          <p:nvPr>
            <p:ph type="sldNum" sz="quarter" idx="12"/>
          </p:nvPr>
        </p:nvSpPr>
        <p:spPr>
          <a:xfrm>
            <a:off x="9982800" y="6357600"/>
            <a:ext cx="1760150" cy="460800"/>
          </a:xfrm>
        </p:spPr>
        <p:txBody>
          <a:bodyPr/>
          <a:lstStyle/>
          <a:p>
            <a:fld id="{FF2BD96E-3838-45D2-9031-D3AF67C920A5}" type="slidenum">
              <a:rPr lang="en-US" smtClean="0"/>
              <a:t>69</a:t>
            </a:fld>
            <a:endParaRPr lang="en-US" dirty="0"/>
          </a:p>
        </p:txBody>
      </p:sp>
      <p:sp>
        <p:nvSpPr>
          <p:cNvPr id="3" name="Hexagon 2">
            <a:extLst>
              <a:ext uri="{FF2B5EF4-FFF2-40B4-BE49-F238E27FC236}">
                <a16:creationId xmlns:a16="http://schemas.microsoft.com/office/drawing/2014/main" id="{F9DAAB87-1E8B-0AB6-FD7F-09C9AB7C154C}"/>
              </a:ext>
            </a:extLst>
          </p:cNvPr>
          <p:cNvSpPr/>
          <p:nvPr/>
        </p:nvSpPr>
        <p:spPr>
          <a:xfrm>
            <a:off x="1381793" y="1852909"/>
            <a:ext cx="2338819" cy="1995986"/>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CPU Models</a:t>
            </a:r>
          </a:p>
        </p:txBody>
      </p:sp>
      <p:sp>
        <p:nvSpPr>
          <p:cNvPr id="6" name="TextBox 5">
            <a:extLst>
              <a:ext uri="{FF2B5EF4-FFF2-40B4-BE49-F238E27FC236}">
                <a16:creationId xmlns:a16="http://schemas.microsoft.com/office/drawing/2014/main" id="{1986D874-D696-2EE8-6213-E000BD3E74C4}"/>
              </a:ext>
            </a:extLst>
          </p:cNvPr>
          <p:cNvSpPr txBox="1"/>
          <p:nvPr/>
        </p:nvSpPr>
        <p:spPr>
          <a:xfrm>
            <a:off x="4926590" y="1852909"/>
            <a:ext cx="6219311" cy="1569660"/>
          </a:xfrm>
          <a:prstGeom prst="rect">
            <a:avLst/>
          </a:prstGeom>
          <a:noFill/>
        </p:spPr>
        <p:txBody>
          <a:bodyPr wrap="square" rtlCol="0">
            <a:spAutoFit/>
          </a:bodyPr>
          <a:lstStyle/>
          <a:p>
            <a:r>
              <a:rPr lang="en-US" sz="2400" b="1" u="sng" dirty="0"/>
              <a:t>Minor CPU</a:t>
            </a:r>
          </a:p>
          <a:p>
            <a:endParaRPr lang="en-US" sz="2400" dirty="0"/>
          </a:p>
          <a:p>
            <a:r>
              <a:rPr lang="en-US" sz="2400" dirty="0"/>
              <a:t>A CPU model for simulating pipelines. The Minor CPU is highly configurable.</a:t>
            </a:r>
          </a:p>
        </p:txBody>
      </p:sp>
    </p:spTree>
    <p:extLst>
      <p:ext uri="{BB962C8B-B14F-4D97-AF65-F5344CB8AC3E}">
        <p14:creationId xmlns:p14="http://schemas.microsoft.com/office/powerpoint/2010/main" val="1603680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true public infrastructure project</a:t>
            </a:r>
          </a:p>
        </p:txBody>
      </p:sp>
      <p:sp>
        <p:nvSpPr>
          <p:cNvPr id="12" name="TextBox 11">
            <a:extLst>
              <a:ext uri="{FF2B5EF4-FFF2-40B4-BE49-F238E27FC236}">
                <a16:creationId xmlns:a16="http://schemas.microsoft.com/office/drawing/2014/main" id="{0C6F4F64-8708-BDBF-FB0C-357522B4CFA4}"/>
              </a:ext>
            </a:extLst>
          </p:cNvPr>
          <p:cNvSpPr txBox="1"/>
          <p:nvPr/>
        </p:nvSpPr>
        <p:spPr>
          <a:xfrm>
            <a:off x="532150" y="1289154"/>
            <a:ext cx="7472597" cy="369332"/>
          </a:xfrm>
          <a:prstGeom prst="rect">
            <a:avLst/>
          </a:prstGeom>
          <a:noFill/>
        </p:spPr>
        <p:txBody>
          <a:bodyPr wrap="square">
            <a:spAutoFit/>
          </a:bodyPr>
          <a:lstStyle/>
          <a:p>
            <a:r>
              <a:rPr lang="en-US" b="0" i="0" u="none" strike="noStrike" dirty="0">
                <a:solidFill>
                  <a:srgbClr val="000000"/>
                </a:solidFill>
                <a:effectLst/>
                <a:latin typeface="-webkit-standard"/>
              </a:rPr>
              <a:t>     </a:t>
            </a:r>
            <a:endParaRPr lang="en-US" dirty="0"/>
          </a:p>
        </p:txBody>
      </p:sp>
      <p:sp>
        <p:nvSpPr>
          <p:cNvPr id="5" name="Slide Number Placeholder 5">
            <a:extLst>
              <a:ext uri="{FF2B5EF4-FFF2-40B4-BE49-F238E27FC236}">
                <a16:creationId xmlns:a16="http://schemas.microsoft.com/office/drawing/2014/main" id="{ADEEE86A-A48D-8319-A77E-F59861D01B59}"/>
              </a:ext>
            </a:extLst>
          </p:cNvPr>
          <p:cNvSpPr txBox="1">
            <a:spLocks/>
          </p:cNvSpPr>
          <p:nvPr/>
        </p:nvSpPr>
        <p:spPr>
          <a:xfrm>
            <a:off x="9982800" y="6357600"/>
            <a:ext cx="1760150" cy="460800"/>
          </a:xfrm>
          <a:prstGeom prst="rect">
            <a:avLst/>
          </a:prstGeom>
        </p:spPr>
        <p:txBody>
          <a:bodyPr vert="horz" lIns="91440" tIns="45720" rIns="91440" bIns="45720" rtlCol="0" anchor="ctr"/>
          <a:lstStyle>
            <a:defPPr>
              <a:defRPr lang="en-US"/>
            </a:defPPr>
            <a:lvl1pPr marL="0" algn="r" defTabSz="914400" rtl="0" eaLnBrk="1" latinLnBrk="0" hangingPunct="1">
              <a:defRPr sz="1000" kern="1200" cap="all" spc="200" baseline="0">
                <a:solidFill>
                  <a:schemeClr val="tx1">
                    <a:alpha val="6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FA5E91-C711-4121-AA02-9685B73286BC}" type="slidenum">
              <a:rPr lang="en-US" smtClean="0"/>
              <a:pPr/>
              <a:t>7</a:t>
            </a:fld>
            <a:endParaRPr lang="en-US" dirty="0"/>
          </a:p>
        </p:txBody>
      </p:sp>
      <p:pic>
        <p:nvPicPr>
          <p:cNvPr id="6" name="Picture 5" descr="Logo&#10;&#10;Description automatically generated">
            <a:extLst>
              <a:ext uri="{FF2B5EF4-FFF2-40B4-BE49-F238E27FC236}">
                <a16:creationId xmlns:a16="http://schemas.microsoft.com/office/drawing/2014/main" id="{34B12CA6-CB3C-AD07-1285-69C53A7DB0FA}"/>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11" name="Heart 10">
            <a:extLst>
              <a:ext uri="{FF2B5EF4-FFF2-40B4-BE49-F238E27FC236}">
                <a16:creationId xmlns:a16="http://schemas.microsoft.com/office/drawing/2014/main" id="{A9DAA191-A4B1-7882-CEE0-806E657C9795}"/>
              </a:ext>
            </a:extLst>
          </p:cNvPr>
          <p:cNvSpPr/>
          <p:nvPr/>
        </p:nvSpPr>
        <p:spPr>
          <a:xfrm>
            <a:off x="4685497" y="1473820"/>
            <a:ext cx="2992322" cy="2142402"/>
          </a:xfrm>
          <a:prstGeom prst="hear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600" dirty="0"/>
              <a:t>Open Source</a:t>
            </a:r>
          </a:p>
        </p:txBody>
      </p:sp>
      <p:sp>
        <p:nvSpPr>
          <p:cNvPr id="15" name="Heart 14">
            <a:extLst>
              <a:ext uri="{FF2B5EF4-FFF2-40B4-BE49-F238E27FC236}">
                <a16:creationId xmlns:a16="http://schemas.microsoft.com/office/drawing/2014/main" id="{ABD1EBBC-6932-3583-960C-9E0B059CC0EF}"/>
              </a:ext>
            </a:extLst>
          </p:cNvPr>
          <p:cNvSpPr/>
          <p:nvPr/>
        </p:nvSpPr>
        <p:spPr>
          <a:xfrm>
            <a:off x="1672319" y="3616222"/>
            <a:ext cx="2976109" cy="1984800"/>
          </a:xfrm>
          <a:prstGeom prst="hear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600" dirty="0"/>
              <a:t>Free (like beer)</a:t>
            </a:r>
          </a:p>
        </p:txBody>
      </p:sp>
      <p:sp>
        <p:nvSpPr>
          <p:cNvPr id="16" name="Heart 15">
            <a:extLst>
              <a:ext uri="{FF2B5EF4-FFF2-40B4-BE49-F238E27FC236}">
                <a16:creationId xmlns:a16="http://schemas.microsoft.com/office/drawing/2014/main" id="{3585F279-E4C5-4991-9D11-E6A128D39006}"/>
              </a:ext>
            </a:extLst>
          </p:cNvPr>
          <p:cNvSpPr/>
          <p:nvPr/>
        </p:nvSpPr>
        <p:spPr>
          <a:xfrm>
            <a:off x="7527358" y="3616222"/>
            <a:ext cx="2992323" cy="1984799"/>
          </a:xfrm>
          <a:prstGeom prst="hear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600" dirty="0"/>
              <a:t>Massively Collaborative</a:t>
            </a:r>
          </a:p>
        </p:txBody>
      </p:sp>
    </p:spTree>
    <p:extLst>
      <p:ext uri="{BB962C8B-B14F-4D97-AF65-F5344CB8AC3E}">
        <p14:creationId xmlns:p14="http://schemas.microsoft.com/office/powerpoint/2010/main" val="387789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FB15B-F92F-1689-A955-5B1BD9A632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F35FBD-72FE-BCCC-744B-3A5B9F455ACD}"/>
              </a:ext>
            </a:extLst>
          </p:cNvPr>
          <p:cNvSpPr>
            <a:spLocks noGrp="1"/>
          </p:cNvSpPr>
          <p:nvPr>
            <p:ph type="title"/>
          </p:nvPr>
        </p:nvSpPr>
        <p:spPr/>
        <p:txBody>
          <a:bodyPr>
            <a:normAutofit fontScale="90000"/>
          </a:bodyPr>
          <a:lstStyle/>
          <a:p>
            <a:r>
              <a:rPr lang="en-US" dirty="0"/>
              <a:t>Let’s play around with a few different CPU models</a:t>
            </a:r>
          </a:p>
        </p:txBody>
      </p:sp>
      <p:pic>
        <p:nvPicPr>
          <p:cNvPr id="4" name="Picture 3" descr="Logo&#10;&#10;Description automatically generated">
            <a:extLst>
              <a:ext uri="{FF2B5EF4-FFF2-40B4-BE49-F238E27FC236}">
                <a16:creationId xmlns:a16="http://schemas.microsoft.com/office/drawing/2014/main" id="{DEEB91F8-037D-A85F-4D07-696919BA16CB}"/>
              </a:ext>
            </a:extLst>
          </p:cNvPr>
          <p:cNvPicPr>
            <a:picLocks noGrp="1" noChangeAspect="1"/>
          </p:cNvPicPr>
          <p:nvPr/>
        </p:nvPicPr>
        <p:blipFill>
          <a:blip r:embed="rId3"/>
          <a:stretch>
            <a:fillRect/>
          </a:stretch>
        </p:blipFill>
        <p:spPr>
          <a:xfrm>
            <a:off x="4926590" y="5888686"/>
            <a:ext cx="2338821" cy="934028"/>
          </a:xfrm>
          <a:prstGeom prst="rect">
            <a:avLst/>
          </a:prstGeom>
        </p:spPr>
      </p:pic>
      <p:sp>
        <p:nvSpPr>
          <p:cNvPr id="5" name="Slide Number Placeholder 5">
            <a:extLst>
              <a:ext uri="{FF2B5EF4-FFF2-40B4-BE49-F238E27FC236}">
                <a16:creationId xmlns:a16="http://schemas.microsoft.com/office/drawing/2014/main" id="{A540E37E-0B5C-E76A-34D0-AFBDB45558A3}"/>
              </a:ext>
            </a:extLst>
          </p:cNvPr>
          <p:cNvSpPr>
            <a:spLocks noGrp="1"/>
          </p:cNvSpPr>
          <p:nvPr>
            <p:ph type="sldNum" sz="quarter" idx="12"/>
          </p:nvPr>
        </p:nvSpPr>
        <p:spPr>
          <a:xfrm>
            <a:off x="9982800" y="6357600"/>
            <a:ext cx="1760150" cy="460800"/>
          </a:xfrm>
        </p:spPr>
        <p:txBody>
          <a:bodyPr/>
          <a:lstStyle/>
          <a:p>
            <a:fld id="{FF2BD96E-3838-45D2-9031-D3AF67C920A5}" type="slidenum">
              <a:rPr lang="en-US" smtClean="0"/>
              <a:t>70</a:t>
            </a:fld>
            <a:endParaRPr lang="en-US" dirty="0"/>
          </a:p>
        </p:txBody>
      </p:sp>
      <p:pic>
        <p:nvPicPr>
          <p:cNvPr id="7" name="Picture 6">
            <a:extLst>
              <a:ext uri="{FF2B5EF4-FFF2-40B4-BE49-F238E27FC236}">
                <a16:creationId xmlns:a16="http://schemas.microsoft.com/office/drawing/2014/main" id="{4B0FCBCA-7850-FB4E-7322-549A5694C5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655" y="5229534"/>
            <a:ext cx="3378154" cy="659152"/>
          </a:xfrm>
          <a:prstGeom prst="rect">
            <a:avLst/>
          </a:prstGeom>
        </p:spPr>
      </p:pic>
      <p:pic>
        <p:nvPicPr>
          <p:cNvPr id="9" name="Picture 8">
            <a:extLst>
              <a:ext uri="{FF2B5EF4-FFF2-40B4-BE49-F238E27FC236}">
                <a16:creationId xmlns:a16="http://schemas.microsoft.com/office/drawing/2014/main" id="{41E14069-BE48-3DDC-F696-09608C7FF1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3433" y="3212290"/>
            <a:ext cx="3090595" cy="556864"/>
          </a:xfrm>
          <a:prstGeom prst="rect">
            <a:avLst/>
          </a:prstGeom>
        </p:spPr>
      </p:pic>
      <p:pic>
        <p:nvPicPr>
          <p:cNvPr id="11" name="Picture 10">
            <a:extLst>
              <a:ext uri="{FF2B5EF4-FFF2-40B4-BE49-F238E27FC236}">
                <a16:creationId xmlns:a16="http://schemas.microsoft.com/office/drawing/2014/main" id="{9F193440-7A08-E62F-F326-6820B9F535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659" y="4095625"/>
            <a:ext cx="4028145" cy="659151"/>
          </a:xfrm>
          <a:prstGeom prst="rect">
            <a:avLst/>
          </a:prstGeom>
        </p:spPr>
      </p:pic>
      <p:sp>
        <p:nvSpPr>
          <p:cNvPr id="12" name="TextBox 11">
            <a:extLst>
              <a:ext uri="{FF2B5EF4-FFF2-40B4-BE49-F238E27FC236}">
                <a16:creationId xmlns:a16="http://schemas.microsoft.com/office/drawing/2014/main" id="{2D15C603-18EA-5EB1-7148-64F6D86EC9F6}"/>
              </a:ext>
            </a:extLst>
          </p:cNvPr>
          <p:cNvSpPr txBox="1"/>
          <p:nvPr/>
        </p:nvSpPr>
        <p:spPr>
          <a:xfrm>
            <a:off x="2318050" y="1537203"/>
            <a:ext cx="8544825" cy="1200329"/>
          </a:xfrm>
          <a:prstGeom prst="rect">
            <a:avLst/>
          </a:prstGeom>
          <a:noFill/>
        </p:spPr>
        <p:txBody>
          <a:bodyPr wrap="square" rtlCol="0">
            <a:spAutoFit/>
          </a:bodyPr>
          <a:lstStyle/>
          <a:p>
            <a:r>
              <a:rPr lang="en-US" dirty="0"/>
              <a:t>Go back to the “materials/03-se-mode.py script.</a:t>
            </a:r>
          </a:p>
          <a:p>
            <a:endParaRPr lang="en-US" dirty="0"/>
          </a:p>
          <a:p>
            <a:r>
              <a:rPr lang="en-US" dirty="0"/>
              <a:t>Try changing the `</a:t>
            </a:r>
            <a:r>
              <a:rPr lang="en-US" dirty="0" err="1"/>
              <a:t>cpu_type</a:t>
            </a:r>
            <a:r>
              <a:rPr lang="en-US" dirty="0"/>
              <a:t>` field of the `</a:t>
            </a:r>
            <a:r>
              <a:rPr lang="en-US" dirty="0" err="1"/>
              <a:t>SimpleProcessor</a:t>
            </a:r>
            <a:r>
              <a:rPr lang="en-US" dirty="0"/>
              <a:t>` and see how it impacts simulation execution time (see ‘host seconds; in “m5out/</a:t>
            </a:r>
            <a:r>
              <a:rPr lang="en-US" dirty="0" err="1"/>
              <a:t>stats.txt</a:t>
            </a:r>
            <a:r>
              <a:rPr lang="en-US" dirty="0"/>
              <a:t>” for this information</a:t>
            </a:r>
          </a:p>
        </p:txBody>
      </p:sp>
      <p:sp>
        <p:nvSpPr>
          <p:cNvPr id="13" name="TextBox 12">
            <a:extLst>
              <a:ext uri="{FF2B5EF4-FFF2-40B4-BE49-F238E27FC236}">
                <a16:creationId xmlns:a16="http://schemas.microsoft.com/office/drawing/2014/main" id="{2BE6E832-1CD8-5614-85DE-5FA51B0CA228}"/>
              </a:ext>
            </a:extLst>
          </p:cNvPr>
          <p:cNvSpPr txBox="1"/>
          <p:nvPr/>
        </p:nvSpPr>
        <p:spPr>
          <a:xfrm>
            <a:off x="4926590" y="3212290"/>
            <a:ext cx="5599643" cy="369332"/>
          </a:xfrm>
          <a:prstGeom prst="rect">
            <a:avLst/>
          </a:prstGeom>
          <a:noFill/>
        </p:spPr>
        <p:txBody>
          <a:bodyPr wrap="square" rtlCol="0">
            <a:spAutoFit/>
          </a:bodyPr>
          <a:lstStyle/>
          <a:p>
            <a:r>
              <a:rPr lang="en-US" dirty="0"/>
              <a:t>A Simple CPU using the Timing memory access model.</a:t>
            </a:r>
          </a:p>
        </p:txBody>
      </p:sp>
      <p:sp>
        <p:nvSpPr>
          <p:cNvPr id="14" name="TextBox 13">
            <a:extLst>
              <a:ext uri="{FF2B5EF4-FFF2-40B4-BE49-F238E27FC236}">
                <a16:creationId xmlns:a16="http://schemas.microsoft.com/office/drawing/2014/main" id="{B81D39C8-3631-F585-6667-378B69CB84B0}"/>
              </a:ext>
            </a:extLst>
          </p:cNvPr>
          <p:cNvSpPr txBox="1"/>
          <p:nvPr/>
        </p:nvSpPr>
        <p:spPr>
          <a:xfrm>
            <a:off x="5263232" y="4240534"/>
            <a:ext cx="5599643" cy="369332"/>
          </a:xfrm>
          <a:prstGeom prst="rect">
            <a:avLst/>
          </a:prstGeom>
          <a:noFill/>
        </p:spPr>
        <p:txBody>
          <a:bodyPr wrap="square" rtlCol="0">
            <a:spAutoFit/>
          </a:bodyPr>
          <a:lstStyle/>
          <a:p>
            <a:r>
              <a:rPr lang="en-US" dirty="0"/>
              <a:t>A Simple CPU using the Atomic memory access model.</a:t>
            </a:r>
          </a:p>
        </p:txBody>
      </p:sp>
      <p:sp>
        <p:nvSpPr>
          <p:cNvPr id="15" name="TextBox 14">
            <a:extLst>
              <a:ext uri="{FF2B5EF4-FFF2-40B4-BE49-F238E27FC236}">
                <a16:creationId xmlns:a16="http://schemas.microsoft.com/office/drawing/2014/main" id="{EDF9D62A-40F3-18D5-8881-49D43B21C6F8}"/>
              </a:ext>
            </a:extLst>
          </p:cNvPr>
          <p:cNvSpPr txBox="1"/>
          <p:nvPr/>
        </p:nvSpPr>
        <p:spPr>
          <a:xfrm>
            <a:off x="4762804" y="5374444"/>
            <a:ext cx="5599643" cy="369332"/>
          </a:xfrm>
          <a:prstGeom prst="rect">
            <a:avLst/>
          </a:prstGeom>
          <a:noFill/>
        </p:spPr>
        <p:txBody>
          <a:bodyPr wrap="square" rtlCol="0">
            <a:spAutoFit/>
          </a:bodyPr>
          <a:lstStyle/>
          <a:p>
            <a:r>
              <a:rPr lang="en-US" dirty="0"/>
              <a:t>A O3 CPU using the Timing memory access model.</a:t>
            </a:r>
          </a:p>
        </p:txBody>
      </p:sp>
    </p:spTree>
    <p:extLst>
      <p:ext uri="{BB962C8B-B14F-4D97-AF65-F5344CB8AC3E}">
        <p14:creationId xmlns:p14="http://schemas.microsoft.com/office/powerpoint/2010/main" val="26807776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FB15B-F92F-1689-A955-5B1BD9A632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F35FBD-72FE-BCCC-744B-3A5B9F455ACD}"/>
              </a:ext>
            </a:extLst>
          </p:cNvPr>
          <p:cNvSpPr>
            <a:spLocks noGrp="1"/>
          </p:cNvSpPr>
          <p:nvPr>
            <p:ph type="title"/>
          </p:nvPr>
        </p:nvSpPr>
        <p:spPr/>
        <p:txBody>
          <a:bodyPr>
            <a:normAutofit fontScale="90000"/>
          </a:bodyPr>
          <a:lstStyle/>
          <a:p>
            <a:r>
              <a:rPr lang="en-US" dirty="0"/>
              <a:t>What I observed with matrix-multiply</a:t>
            </a:r>
          </a:p>
        </p:txBody>
      </p:sp>
      <p:pic>
        <p:nvPicPr>
          <p:cNvPr id="4" name="Picture 3" descr="Logo&#10;&#10;Description automatically generated">
            <a:extLst>
              <a:ext uri="{FF2B5EF4-FFF2-40B4-BE49-F238E27FC236}">
                <a16:creationId xmlns:a16="http://schemas.microsoft.com/office/drawing/2014/main" id="{DEEB91F8-037D-A85F-4D07-696919BA16CB}"/>
              </a:ext>
            </a:extLst>
          </p:cNvPr>
          <p:cNvPicPr>
            <a:picLocks noGrp="1" noChangeAspect="1"/>
          </p:cNvPicPr>
          <p:nvPr/>
        </p:nvPicPr>
        <p:blipFill>
          <a:blip r:embed="rId3"/>
          <a:stretch>
            <a:fillRect/>
          </a:stretch>
        </p:blipFill>
        <p:spPr>
          <a:xfrm>
            <a:off x="4926590" y="5888686"/>
            <a:ext cx="2338821" cy="934028"/>
          </a:xfrm>
          <a:prstGeom prst="rect">
            <a:avLst/>
          </a:prstGeom>
        </p:spPr>
      </p:pic>
      <p:sp>
        <p:nvSpPr>
          <p:cNvPr id="5" name="Slide Number Placeholder 5">
            <a:extLst>
              <a:ext uri="{FF2B5EF4-FFF2-40B4-BE49-F238E27FC236}">
                <a16:creationId xmlns:a16="http://schemas.microsoft.com/office/drawing/2014/main" id="{A540E37E-0B5C-E76A-34D0-AFBDB45558A3}"/>
              </a:ext>
            </a:extLst>
          </p:cNvPr>
          <p:cNvSpPr>
            <a:spLocks noGrp="1"/>
          </p:cNvSpPr>
          <p:nvPr>
            <p:ph type="sldNum" sz="quarter" idx="12"/>
          </p:nvPr>
        </p:nvSpPr>
        <p:spPr>
          <a:xfrm>
            <a:off x="9982800" y="6357600"/>
            <a:ext cx="1760150" cy="460800"/>
          </a:xfrm>
        </p:spPr>
        <p:txBody>
          <a:bodyPr/>
          <a:lstStyle/>
          <a:p>
            <a:fld id="{FF2BD96E-3838-45D2-9031-D3AF67C920A5}" type="slidenum">
              <a:rPr lang="en-US" smtClean="0"/>
              <a:t>71</a:t>
            </a:fld>
            <a:endParaRPr lang="en-US" dirty="0"/>
          </a:p>
        </p:txBody>
      </p:sp>
      <p:graphicFrame>
        <p:nvGraphicFramePr>
          <p:cNvPr id="3" name="Chart 2">
            <a:extLst>
              <a:ext uri="{FF2B5EF4-FFF2-40B4-BE49-F238E27FC236}">
                <a16:creationId xmlns:a16="http://schemas.microsoft.com/office/drawing/2014/main" id="{F83A7753-BA53-93DB-CB9D-B29D1C51E61D}"/>
              </a:ext>
            </a:extLst>
          </p:cNvPr>
          <p:cNvGraphicFramePr/>
          <p:nvPr>
            <p:extLst>
              <p:ext uri="{D42A27DB-BD31-4B8C-83A1-F6EECF244321}">
                <p14:modId xmlns:p14="http://schemas.microsoft.com/office/powerpoint/2010/main" val="304435725"/>
              </p:ext>
            </p:extLst>
          </p:nvPr>
        </p:nvGraphicFramePr>
        <p:xfrm>
          <a:off x="2032000" y="1552353"/>
          <a:ext cx="8111460" cy="45859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101450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1A3A5-0D81-8F6A-93D7-2932AE8021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58F877-6425-91FE-CB45-DBE53A1D4AEC}"/>
              </a:ext>
            </a:extLst>
          </p:cNvPr>
          <p:cNvSpPr>
            <a:spLocks noGrp="1"/>
          </p:cNvSpPr>
          <p:nvPr>
            <p:ph type="title"/>
          </p:nvPr>
        </p:nvSpPr>
        <p:spPr/>
        <p:txBody>
          <a:bodyPr>
            <a:normAutofit fontScale="90000"/>
          </a:bodyPr>
          <a:lstStyle/>
          <a:p>
            <a:r>
              <a:rPr lang="en-US" dirty="0"/>
              <a:t>KVM Mode: The other special CPU Type</a:t>
            </a:r>
          </a:p>
        </p:txBody>
      </p:sp>
      <p:pic>
        <p:nvPicPr>
          <p:cNvPr id="4" name="Picture 3" descr="Logo&#10;&#10;Description automatically generated">
            <a:extLst>
              <a:ext uri="{FF2B5EF4-FFF2-40B4-BE49-F238E27FC236}">
                <a16:creationId xmlns:a16="http://schemas.microsoft.com/office/drawing/2014/main" id="{87CDBC9E-6202-A01C-2768-D1D0074720AE}"/>
              </a:ext>
            </a:extLst>
          </p:cNvPr>
          <p:cNvPicPr>
            <a:picLocks noGrp="1" noChangeAspect="1"/>
          </p:cNvPicPr>
          <p:nvPr/>
        </p:nvPicPr>
        <p:blipFill>
          <a:blip r:embed="rId3"/>
          <a:stretch>
            <a:fillRect/>
          </a:stretch>
        </p:blipFill>
        <p:spPr>
          <a:xfrm>
            <a:off x="4926590" y="5888686"/>
            <a:ext cx="2338821" cy="934028"/>
          </a:xfrm>
          <a:prstGeom prst="rect">
            <a:avLst/>
          </a:prstGeom>
        </p:spPr>
      </p:pic>
      <p:sp>
        <p:nvSpPr>
          <p:cNvPr id="5" name="Slide Number Placeholder 5">
            <a:extLst>
              <a:ext uri="{FF2B5EF4-FFF2-40B4-BE49-F238E27FC236}">
                <a16:creationId xmlns:a16="http://schemas.microsoft.com/office/drawing/2014/main" id="{939C080D-EB14-3E42-4905-2F1C71201C9C}"/>
              </a:ext>
            </a:extLst>
          </p:cNvPr>
          <p:cNvSpPr>
            <a:spLocks noGrp="1"/>
          </p:cNvSpPr>
          <p:nvPr>
            <p:ph type="sldNum" sz="quarter" idx="12"/>
          </p:nvPr>
        </p:nvSpPr>
        <p:spPr>
          <a:xfrm>
            <a:off x="9982800" y="6357600"/>
            <a:ext cx="1760150" cy="460800"/>
          </a:xfrm>
        </p:spPr>
        <p:txBody>
          <a:bodyPr/>
          <a:lstStyle/>
          <a:p>
            <a:fld id="{FF2BD96E-3838-45D2-9031-D3AF67C920A5}" type="slidenum">
              <a:rPr lang="en-US" smtClean="0"/>
              <a:t>72</a:t>
            </a:fld>
            <a:endParaRPr lang="en-US" dirty="0"/>
          </a:p>
        </p:txBody>
      </p:sp>
      <p:sp>
        <p:nvSpPr>
          <p:cNvPr id="6" name="TextBox 5">
            <a:extLst>
              <a:ext uri="{FF2B5EF4-FFF2-40B4-BE49-F238E27FC236}">
                <a16:creationId xmlns:a16="http://schemas.microsoft.com/office/drawing/2014/main" id="{5D11C774-1019-24C3-D246-0D702D64197A}"/>
              </a:ext>
            </a:extLst>
          </p:cNvPr>
          <p:cNvSpPr txBox="1"/>
          <p:nvPr/>
        </p:nvSpPr>
        <p:spPr>
          <a:xfrm>
            <a:off x="223702" y="2019905"/>
            <a:ext cx="3765412" cy="2308324"/>
          </a:xfrm>
          <a:prstGeom prst="rect">
            <a:avLst/>
          </a:prstGeom>
          <a:noFill/>
        </p:spPr>
        <p:txBody>
          <a:bodyPr wrap="square" rtlCol="0">
            <a:spAutoFit/>
          </a:bodyPr>
          <a:lstStyle/>
          <a:p>
            <a:r>
              <a:rPr lang="en-US" dirty="0"/>
              <a:t>Due to GitHub </a:t>
            </a:r>
            <a:r>
              <a:rPr lang="en-US" dirty="0" err="1"/>
              <a:t>Codespace</a:t>
            </a:r>
            <a:r>
              <a:rPr lang="en-US" dirty="0"/>
              <a:t> restrictions, we cannot use this special CPU type. </a:t>
            </a:r>
          </a:p>
          <a:p>
            <a:endParaRPr lang="en-US" dirty="0"/>
          </a:p>
          <a:p>
            <a:r>
              <a:rPr lang="en-US" dirty="0"/>
              <a:t>If you later wish to check your host system’s compatibility and how to setup KVM see: </a:t>
            </a:r>
            <a:r>
              <a:rPr lang="en-US" dirty="0">
                <a:hlinkClick r:id="rId4"/>
              </a:rPr>
              <a:t>https://www.gem5.org/documentation/general_docs/using_kvm/</a:t>
            </a:r>
            <a:endParaRPr lang="en-US" dirty="0"/>
          </a:p>
        </p:txBody>
      </p:sp>
      <p:sp>
        <p:nvSpPr>
          <p:cNvPr id="7" name="TextBox 6">
            <a:extLst>
              <a:ext uri="{FF2B5EF4-FFF2-40B4-BE49-F238E27FC236}">
                <a16:creationId xmlns:a16="http://schemas.microsoft.com/office/drawing/2014/main" id="{3251D9EA-3A91-04AA-069B-FE1AA353C354}"/>
              </a:ext>
            </a:extLst>
          </p:cNvPr>
          <p:cNvSpPr txBox="1"/>
          <p:nvPr/>
        </p:nvSpPr>
        <p:spPr>
          <a:xfrm>
            <a:off x="4212127" y="1650573"/>
            <a:ext cx="8275148" cy="3046988"/>
          </a:xfrm>
          <a:prstGeom prst="rect">
            <a:avLst/>
          </a:prstGeom>
          <a:noFill/>
        </p:spPr>
        <p:txBody>
          <a:bodyPr wrap="square" rtlCol="0">
            <a:spAutoFit/>
          </a:bodyPr>
          <a:lstStyle/>
          <a:p>
            <a:r>
              <a:rPr lang="en-US" sz="2400" dirty="0"/>
              <a:t>The KVM CPU utilizes the host systems Kernel Virtual Machine to utilize the host hardware to execute instructions.</a:t>
            </a:r>
          </a:p>
          <a:p>
            <a:endParaRPr lang="en-US" sz="2400" dirty="0"/>
          </a:p>
          <a:p>
            <a:r>
              <a:rPr lang="en-US" sz="2400" dirty="0"/>
              <a:t>The host must have KVM enabled and be of the same ISA type as that being emulated.</a:t>
            </a:r>
          </a:p>
          <a:p>
            <a:endParaRPr lang="en-US" sz="2400" dirty="0"/>
          </a:p>
          <a:p>
            <a:r>
              <a:rPr lang="en-US" sz="2400" dirty="0"/>
              <a:t>KVM always runs with Atomic memory accesses. It is simulating almost  nothing and is therefore very fast.</a:t>
            </a:r>
          </a:p>
        </p:txBody>
      </p:sp>
      <p:pic>
        <p:nvPicPr>
          <p:cNvPr id="9" name="Picture 8">
            <a:extLst>
              <a:ext uri="{FF2B5EF4-FFF2-40B4-BE49-F238E27FC236}">
                <a16:creationId xmlns:a16="http://schemas.microsoft.com/office/drawing/2014/main" id="{6AFD576D-680C-4B97-81CD-248FFE1FFA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6408" y="5259384"/>
            <a:ext cx="9096192" cy="324864"/>
          </a:xfrm>
          <a:prstGeom prst="rect">
            <a:avLst/>
          </a:prstGeom>
        </p:spPr>
      </p:pic>
    </p:spTree>
    <p:extLst>
      <p:ext uri="{BB962C8B-B14F-4D97-AF65-F5344CB8AC3E}">
        <p14:creationId xmlns:p14="http://schemas.microsoft.com/office/powerpoint/2010/main" val="399003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5D4B7-E7AF-CE81-F4A4-7F714C72D1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A5FB3D-EBBF-D42D-0AA9-9C81C2CB21CA}"/>
              </a:ext>
            </a:extLst>
          </p:cNvPr>
          <p:cNvSpPr>
            <a:spLocks noGrp="1"/>
          </p:cNvSpPr>
          <p:nvPr>
            <p:ph type="title"/>
          </p:nvPr>
        </p:nvSpPr>
        <p:spPr/>
        <p:txBody>
          <a:bodyPr>
            <a:normAutofit fontScale="90000"/>
          </a:bodyPr>
          <a:lstStyle/>
          <a:p>
            <a:r>
              <a:rPr lang="en-US" dirty="0"/>
              <a:t>Checkpointing</a:t>
            </a:r>
          </a:p>
        </p:txBody>
      </p:sp>
      <p:pic>
        <p:nvPicPr>
          <p:cNvPr id="4" name="Picture 3" descr="Logo&#10;&#10;Description automatically generated">
            <a:extLst>
              <a:ext uri="{FF2B5EF4-FFF2-40B4-BE49-F238E27FC236}">
                <a16:creationId xmlns:a16="http://schemas.microsoft.com/office/drawing/2014/main" id="{214F70F7-3E9D-9FD4-03C9-745B68EEDAFD}"/>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Slide Number Placeholder 5">
            <a:extLst>
              <a:ext uri="{FF2B5EF4-FFF2-40B4-BE49-F238E27FC236}">
                <a16:creationId xmlns:a16="http://schemas.microsoft.com/office/drawing/2014/main" id="{1D33BC2E-9FFD-3A27-C787-A9A58C541279}"/>
              </a:ext>
            </a:extLst>
          </p:cNvPr>
          <p:cNvSpPr>
            <a:spLocks noGrp="1"/>
          </p:cNvSpPr>
          <p:nvPr>
            <p:ph type="sldNum" sz="quarter" idx="12"/>
          </p:nvPr>
        </p:nvSpPr>
        <p:spPr>
          <a:xfrm>
            <a:off x="9982800" y="6357600"/>
            <a:ext cx="1760150" cy="460800"/>
          </a:xfrm>
        </p:spPr>
        <p:txBody>
          <a:bodyPr/>
          <a:lstStyle/>
          <a:p>
            <a:fld id="{FF2BD96E-3838-45D2-9031-D3AF67C920A5}" type="slidenum">
              <a:rPr lang="en-US" smtClean="0"/>
              <a:t>73</a:t>
            </a:fld>
            <a:endParaRPr lang="en-US" dirty="0"/>
          </a:p>
        </p:txBody>
      </p:sp>
      <p:sp>
        <p:nvSpPr>
          <p:cNvPr id="10" name="TextBox 9">
            <a:extLst>
              <a:ext uri="{FF2B5EF4-FFF2-40B4-BE49-F238E27FC236}">
                <a16:creationId xmlns:a16="http://schemas.microsoft.com/office/drawing/2014/main" id="{CACC1E80-F95C-B545-EC72-CA6AFC08EB43}"/>
              </a:ext>
            </a:extLst>
          </p:cNvPr>
          <p:cNvSpPr txBox="1"/>
          <p:nvPr/>
        </p:nvSpPr>
        <p:spPr>
          <a:xfrm>
            <a:off x="989400" y="1364371"/>
            <a:ext cx="11202600" cy="4524315"/>
          </a:xfrm>
          <a:prstGeom prst="rect">
            <a:avLst/>
          </a:prstGeom>
          <a:noFill/>
        </p:spPr>
        <p:txBody>
          <a:bodyPr wrap="square" rtlCol="0">
            <a:spAutoFit/>
          </a:bodyPr>
          <a:lstStyle/>
          <a:p>
            <a:r>
              <a:rPr lang="en-US" sz="2400" dirty="0"/>
              <a:t>Checkpointing allows for a simulation to save its state then load to that state later.</a:t>
            </a:r>
          </a:p>
          <a:p>
            <a:endParaRPr lang="en-US" sz="2400" dirty="0"/>
          </a:p>
          <a:p>
            <a:r>
              <a:rPr lang="en-US" sz="2400" dirty="0"/>
              <a:t>This is useful in cases where you want to quickly jump to points in .</a:t>
            </a:r>
          </a:p>
          <a:p>
            <a:endParaRPr lang="en-US" sz="2400" dirty="0"/>
          </a:p>
          <a:p>
            <a:r>
              <a:rPr lang="en-US" sz="2400" dirty="0"/>
              <a:t>This is literally like a checkpoint/save in a video game. </a:t>
            </a:r>
          </a:p>
          <a:p>
            <a:endParaRPr lang="en-US" sz="2400" dirty="0"/>
          </a:p>
          <a:p>
            <a:r>
              <a:rPr lang="en-US" sz="2400" dirty="0"/>
              <a:t>The simulated system that restores the checkpoint can differ from that which created it. There are some restrictions:</a:t>
            </a:r>
          </a:p>
          <a:p>
            <a:endParaRPr lang="en-US" sz="2400" dirty="0"/>
          </a:p>
          <a:p>
            <a:r>
              <a:rPr lang="en-US" sz="2400" dirty="0"/>
              <a:t>1. You can’t restore to a system with less memory.</a:t>
            </a:r>
          </a:p>
          <a:p>
            <a:r>
              <a:rPr lang="en-US" sz="2400" dirty="0"/>
              <a:t>2. You can’t restore with a different workload.</a:t>
            </a:r>
          </a:p>
          <a:p>
            <a:r>
              <a:rPr lang="en-US" sz="2400" dirty="0"/>
              <a:t>3. Ruby Cache Hierarchy’s are wiped. Ergo you start with a clean cache from restore.</a:t>
            </a:r>
          </a:p>
        </p:txBody>
      </p:sp>
    </p:spTree>
    <p:extLst>
      <p:ext uri="{BB962C8B-B14F-4D97-AF65-F5344CB8AC3E}">
        <p14:creationId xmlns:p14="http://schemas.microsoft.com/office/powerpoint/2010/main" val="9537140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5D4B7-E7AF-CE81-F4A4-7F714C72D1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A5FB3D-EBBF-D42D-0AA9-9C81C2CB21CA}"/>
              </a:ext>
            </a:extLst>
          </p:cNvPr>
          <p:cNvSpPr>
            <a:spLocks noGrp="1"/>
          </p:cNvSpPr>
          <p:nvPr>
            <p:ph type="title"/>
          </p:nvPr>
        </p:nvSpPr>
        <p:spPr/>
        <p:txBody>
          <a:bodyPr>
            <a:normAutofit fontScale="90000"/>
          </a:bodyPr>
          <a:lstStyle/>
          <a:p>
            <a:r>
              <a:rPr lang="en-US" dirty="0"/>
              <a:t>Saving a Checkpoint</a:t>
            </a:r>
          </a:p>
        </p:txBody>
      </p:sp>
      <p:pic>
        <p:nvPicPr>
          <p:cNvPr id="4" name="Picture 3" descr="Logo&#10;&#10;Description automatically generated">
            <a:extLst>
              <a:ext uri="{FF2B5EF4-FFF2-40B4-BE49-F238E27FC236}">
                <a16:creationId xmlns:a16="http://schemas.microsoft.com/office/drawing/2014/main" id="{214F70F7-3E9D-9FD4-03C9-745B68EEDAFD}"/>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Slide Number Placeholder 5">
            <a:extLst>
              <a:ext uri="{FF2B5EF4-FFF2-40B4-BE49-F238E27FC236}">
                <a16:creationId xmlns:a16="http://schemas.microsoft.com/office/drawing/2014/main" id="{1D33BC2E-9FFD-3A27-C787-A9A58C541279}"/>
              </a:ext>
            </a:extLst>
          </p:cNvPr>
          <p:cNvSpPr>
            <a:spLocks noGrp="1"/>
          </p:cNvSpPr>
          <p:nvPr>
            <p:ph type="sldNum" sz="quarter" idx="12"/>
          </p:nvPr>
        </p:nvSpPr>
        <p:spPr>
          <a:xfrm>
            <a:off x="9982800" y="6357600"/>
            <a:ext cx="1760150" cy="460800"/>
          </a:xfrm>
        </p:spPr>
        <p:txBody>
          <a:bodyPr/>
          <a:lstStyle/>
          <a:p>
            <a:fld id="{FF2BD96E-3838-45D2-9031-D3AF67C920A5}" type="slidenum">
              <a:rPr lang="en-US" smtClean="0"/>
              <a:t>74</a:t>
            </a:fld>
            <a:endParaRPr lang="en-US" dirty="0"/>
          </a:p>
        </p:txBody>
      </p:sp>
      <p:sp>
        <p:nvSpPr>
          <p:cNvPr id="3" name="TextBox 2">
            <a:extLst>
              <a:ext uri="{FF2B5EF4-FFF2-40B4-BE49-F238E27FC236}">
                <a16:creationId xmlns:a16="http://schemas.microsoft.com/office/drawing/2014/main" id="{DC7A382B-5D4C-F53D-122B-6383F95E5A95}"/>
              </a:ext>
            </a:extLst>
          </p:cNvPr>
          <p:cNvSpPr txBox="1"/>
          <p:nvPr/>
        </p:nvSpPr>
        <p:spPr>
          <a:xfrm>
            <a:off x="2509835" y="1906622"/>
            <a:ext cx="7172325" cy="492443"/>
          </a:xfrm>
          <a:prstGeom prst="rect">
            <a:avLst/>
          </a:prstGeom>
          <a:noFill/>
        </p:spPr>
        <p:txBody>
          <a:bodyPr wrap="square" rtlCol="0">
            <a:spAutoFit/>
          </a:bodyPr>
          <a:lstStyle/>
          <a:p>
            <a:r>
              <a:rPr lang="en-US" sz="2600" dirty="0"/>
              <a:t>Open “materials/04-01-saving-a-checkpoint.py”.</a:t>
            </a:r>
          </a:p>
        </p:txBody>
      </p:sp>
      <p:sp>
        <p:nvSpPr>
          <p:cNvPr id="6" name="TextBox 5">
            <a:extLst>
              <a:ext uri="{FF2B5EF4-FFF2-40B4-BE49-F238E27FC236}">
                <a16:creationId xmlns:a16="http://schemas.microsoft.com/office/drawing/2014/main" id="{BA29D52A-0C3E-69A5-D863-A4116324A1BB}"/>
              </a:ext>
            </a:extLst>
          </p:cNvPr>
          <p:cNvSpPr txBox="1"/>
          <p:nvPr/>
        </p:nvSpPr>
        <p:spPr>
          <a:xfrm>
            <a:off x="2974427" y="3473614"/>
            <a:ext cx="6243140" cy="892552"/>
          </a:xfrm>
          <a:prstGeom prst="rect">
            <a:avLst/>
          </a:prstGeom>
          <a:noFill/>
        </p:spPr>
        <p:txBody>
          <a:bodyPr wrap="square" rtlCol="0">
            <a:spAutoFit/>
          </a:bodyPr>
          <a:lstStyle/>
          <a:p>
            <a:pPr algn="ctr"/>
            <a:r>
              <a:rPr lang="en-US" sz="2600" dirty="0"/>
              <a:t>Let’s first go through the file to understand what this configuration is doing.</a:t>
            </a:r>
          </a:p>
        </p:txBody>
      </p:sp>
    </p:spTree>
    <p:extLst>
      <p:ext uri="{BB962C8B-B14F-4D97-AF65-F5344CB8AC3E}">
        <p14:creationId xmlns:p14="http://schemas.microsoft.com/office/powerpoint/2010/main" val="26485489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5D4B7-E7AF-CE81-F4A4-7F714C72D1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A5FB3D-EBBF-D42D-0AA9-9C81C2CB21CA}"/>
              </a:ext>
            </a:extLst>
          </p:cNvPr>
          <p:cNvSpPr>
            <a:spLocks noGrp="1"/>
          </p:cNvSpPr>
          <p:nvPr>
            <p:ph type="title"/>
          </p:nvPr>
        </p:nvSpPr>
        <p:spPr/>
        <p:txBody>
          <a:bodyPr>
            <a:normAutofit fontScale="90000"/>
          </a:bodyPr>
          <a:lstStyle/>
          <a:p>
            <a:r>
              <a:rPr lang="en-US" dirty="0"/>
              <a:t>Saving a Checkpoint</a:t>
            </a:r>
          </a:p>
        </p:txBody>
      </p:sp>
      <p:pic>
        <p:nvPicPr>
          <p:cNvPr id="4" name="Picture 3" descr="Logo&#10;&#10;Description automatically generated">
            <a:extLst>
              <a:ext uri="{FF2B5EF4-FFF2-40B4-BE49-F238E27FC236}">
                <a16:creationId xmlns:a16="http://schemas.microsoft.com/office/drawing/2014/main" id="{214F70F7-3E9D-9FD4-03C9-745B68EEDAFD}"/>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Slide Number Placeholder 5">
            <a:extLst>
              <a:ext uri="{FF2B5EF4-FFF2-40B4-BE49-F238E27FC236}">
                <a16:creationId xmlns:a16="http://schemas.microsoft.com/office/drawing/2014/main" id="{1D33BC2E-9FFD-3A27-C787-A9A58C541279}"/>
              </a:ext>
            </a:extLst>
          </p:cNvPr>
          <p:cNvSpPr>
            <a:spLocks noGrp="1"/>
          </p:cNvSpPr>
          <p:nvPr>
            <p:ph type="sldNum" sz="quarter" idx="12"/>
          </p:nvPr>
        </p:nvSpPr>
        <p:spPr>
          <a:xfrm>
            <a:off x="9982800" y="6357600"/>
            <a:ext cx="1760150" cy="460800"/>
          </a:xfrm>
        </p:spPr>
        <p:txBody>
          <a:bodyPr/>
          <a:lstStyle/>
          <a:p>
            <a:fld id="{FF2BD96E-3838-45D2-9031-D3AF67C920A5}" type="slidenum">
              <a:rPr lang="en-US" smtClean="0"/>
              <a:t>75</a:t>
            </a:fld>
            <a:endParaRPr lang="en-US" dirty="0"/>
          </a:p>
        </p:txBody>
      </p:sp>
      <p:sp>
        <p:nvSpPr>
          <p:cNvPr id="3" name="TextBox 2">
            <a:extLst>
              <a:ext uri="{FF2B5EF4-FFF2-40B4-BE49-F238E27FC236}">
                <a16:creationId xmlns:a16="http://schemas.microsoft.com/office/drawing/2014/main" id="{DC7A382B-5D4C-F53D-122B-6383F95E5A95}"/>
              </a:ext>
            </a:extLst>
          </p:cNvPr>
          <p:cNvSpPr txBox="1"/>
          <p:nvPr/>
        </p:nvSpPr>
        <p:spPr>
          <a:xfrm>
            <a:off x="989400" y="3795805"/>
            <a:ext cx="10983525" cy="2092881"/>
          </a:xfrm>
          <a:prstGeom prst="rect">
            <a:avLst/>
          </a:prstGeom>
          <a:noFill/>
        </p:spPr>
        <p:txBody>
          <a:bodyPr wrap="square" rtlCol="0">
            <a:spAutoFit/>
          </a:bodyPr>
          <a:lstStyle/>
          <a:p>
            <a:pPr algn="ctr"/>
            <a:r>
              <a:rPr lang="en-US" sz="2600" dirty="0"/>
              <a:t>This is a function definition in “</a:t>
            </a:r>
            <a:r>
              <a:rPr lang="en-US" sz="2600" dirty="0" err="1"/>
              <a:t>src</a:t>
            </a:r>
            <a:r>
              <a:rPr lang="en-US" sz="2600" dirty="0"/>
              <a:t>/gem5/python/simulate/</a:t>
            </a:r>
            <a:r>
              <a:rPr lang="en-US" sz="2600" dirty="0" err="1"/>
              <a:t>simulator.py</a:t>
            </a:r>
            <a:r>
              <a:rPr lang="en-US" sz="2600" dirty="0"/>
              <a:t>”. Using this info, append to the configuration file to make it create a checkpoint after the first `m5 exit`.</a:t>
            </a:r>
          </a:p>
          <a:p>
            <a:pPr algn="ctr"/>
            <a:endParaRPr lang="en-US" sz="2600" dirty="0"/>
          </a:p>
          <a:p>
            <a:pPr algn="ctr"/>
            <a:r>
              <a:rPr lang="en-US" sz="2600" dirty="0"/>
              <a:t>When done, run the script. It should take about 20 minutes.</a:t>
            </a:r>
          </a:p>
        </p:txBody>
      </p:sp>
      <p:pic>
        <p:nvPicPr>
          <p:cNvPr id="8" name="Picture 7" descr="A screenshot of a computer code&#10;&#10;Description automatically generated">
            <a:extLst>
              <a:ext uri="{FF2B5EF4-FFF2-40B4-BE49-F238E27FC236}">
                <a16:creationId xmlns:a16="http://schemas.microsoft.com/office/drawing/2014/main" id="{394B9EBC-9F50-E95C-24C7-1E881B295B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6046" y="1498600"/>
            <a:ext cx="6819900" cy="1930400"/>
          </a:xfrm>
          <a:prstGeom prst="rect">
            <a:avLst/>
          </a:prstGeom>
        </p:spPr>
      </p:pic>
    </p:spTree>
    <p:extLst>
      <p:ext uri="{BB962C8B-B14F-4D97-AF65-F5344CB8AC3E}">
        <p14:creationId xmlns:p14="http://schemas.microsoft.com/office/powerpoint/2010/main" val="16240128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5D4B7-E7AF-CE81-F4A4-7F714C72D1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A5FB3D-EBBF-D42D-0AA9-9C81C2CB21CA}"/>
              </a:ext>
            </a:extLst>
          </p:cNvPr>
          <p:cNvSpPr>
            <a:spLocks noGrp="1"/>
          </p:cNvSpPr>
          <p:nvPr>
            <p:ph type="title"/>
          </p:nvPr>
        </p:nvSpPr>
        <p:spPr/>
        <p:txBody>
          <a:bodyPr>
            <a:normAutofit fontScale="90000"/>
          </a:bodyPr>
          <a:lstStyle/>
          <a:p>
            <a:r>
              <a:rPr lang="en-US" dirty="0"/>
              <a:t>Saving a Checkpoint</a:t>
            </a:r>
          </a:p>
        </p:txBody>
      </p:sp>
      <p:pic>
        <p:nvPicPr>
          <p:cNvPr id="4" name="Picture 3" descr="Logo&#10;&#10;Description automatically generated">
            <a:extLst>
              <a:ext uri="{FF2B5EF4-FFF2-40B4-BE49-F238E27FC236}">
                <a16:creationId xmlns:a16="http://schemas.microsoft.com/office/drawing/2014/main" id="{214F70F7-3E9D-9FD4-03C9-745B68EEDAFD}"/>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Slide Number Placeholder 5">
            <a:extLst>
              <a:ext uri="{FF2B5EF4-FFF2-40B4-BE49-F238E27FC236}">
                <a16:creationId xmlns:a16="http://schemas.microsoft.com/office/drawing/2014/main" id="{1D33BC2E-9FFD-3A27-C787-A9A58C541279}"/>
              </a:ext>
            </a:extLst>
          </p:cNvPr>
          <p:cNvSpPr>
            <a:spLocks noGrp="1"/>
          </p:cNvSpPr>
          <p:nvPr>
            <p:ph type="sldNum" sz="quarter" idx="12"/>
          </p:nvPr>
        </p:nvSpPr>
        <p:spPr>
          <a:xfrm>
            <a:off x="9982800" y="6357600"/>
            <a:ext cx="1760150" cy="460800"/>
          </a:xfrm>
        </p:spPr>
        <p:txBody>
          <a:bodyPr/>
          <a:lstStyle/>
          <a:p>
            <a:fld id="{FF2BD96E-3838-45D2-9031-D3AF67C920A5}" type="slidenum">
              <a:rPr lang="en-US" smtClean="0"/>
              <a:t>76</a:t>
            </a:fld>
            <a:endParaRPr lang="en-US" dirty="0"/>
          </a:p>
        </p:txBody>
      </p:sp>
      <p:sp>
        <p:nvSpPr>
          <p:cNvPr id="9" name="6-Point Star 8">
            <a:extLst>
              <a:ext uri="{FF2B5EF4-FFF2-40B4-BE49-F238E27FC236}">
                <a16:creationId xmlns:a16="http://schemas.microsoft.com/office/drawing/2014/main" id="{7441EBDC-3B3B-D287-ACA9-8BA478568F5C}"/>
              </a:ext>
            </a:extLst>
          </p:cNvPr>
          <p:cNvSpPr/>
          <p:nvPr/>
        </p:nvSpPr>
        <p:spPr>
          <a:xfrm>
            <a:off x="3610707" y="1440538"/>
            <a:ext cx="5298831" cy="4062051"/>
          </a:xfrm>
          <a:prstGeom prst="star6">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400" dirty="0"/>
              <a:t>Don’t worry, I’ve created one for you: “materials-completed/checkpoints/04-01-saved-checkpoint”</a:t>
            </a:r>
          </a:p>
        </p:txBody>
      </p:sp>
    </p:spTree>
    <p:extLst>
      <p:ext uri="{BB962C8B-B14F-4D97-AF65-F5344CB8AC3E}">
        <p14:creationId xmlns:p14="http://schemas.microsoft.com/office/powerpoint/2010/main" val="14850425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5D4B7-E7AF-CE81-F4A4-7F714C72D1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A5FB3D-EBBF-D42D-0AA9-9C81C2CB21CA}"/>
              </a:ext>
            </a:extLst>
          </p:cNvPr>
          <p:cNvSpPr>
            <a:spLocks noGrp="1"/>
          </p:cNvSpPr>
          <p:nvPr>
            <p:ph type="title"/>
          </p:nvPr>
        </p:nvSpPr>
        <p:spPr/>
        <p:txBody>
          <a:bodyPr>
            <a:normAutofit fontScale="90000"/>
          </a:bodyPr>
          <a:lstStyle/>
          <a:p>
            <a:r>
              <a:rPr lang="en-US" dirty="0"/>
              <a:t>Restoring from a checkpoint</a:t>
            </a:r>
          </a:p>
        </p:txBody>
      </p:sp>
      <p:pic>
        <p:nvPicPr>
          <p:cNvPr id="4" name="Picture 3" descr="Logo&#10;&#10;Description automatically generated">
            <a:extLst>
              <a:ext uri="{FF2B5EF4-FFF2-40B4-BE49-F238E27FC236}">
                <a16:creationId xmlns:a16="http://schemas.microsoft.com/office/drawing/2014/main" id="{214F70F7-3E9D-9FD4-03C9-745B68EEDAFD}"/>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Slide Number Placeholder 5">
            <a:extLst>
              <a:ext uri="{FF2B5EF4-FFF2-40B4-BE49-F238E27FC236}">
                <a16:creationId xmlns:a16="http://schemas.microsoft.com/office/drawing/2014/main" id="{1D33BC2E-9FFD-3A27-C787-A9A58C541279}"/>
              </a:ext>
            </a:extLst>
          </p:cNvPr>
          <p:cNvSpPr>
            <a:spLocks noGrp="1"/>
          </p:cNvSpPr>
          <p:nvPr>
            <p:ph type="sldNum" sz="quarter" idx="12"/>
          </p:nvPr>
        </p:nvSpPr>
        <p:spPr>
          <a:xfrm>
            <a:off x="9982800" y="6357600"/>
            <a:ext cx="1760150" cy="460800"/>
          </a:xfrm>
        </p:spPr>
        <p:txBody>
          <a:bodyPr/>
          <a:lstStyle/>
          <a:p>
            <a:fld id="{FF2BD96E-3838-45D2-9031-D3AF67C920A5}" type="slidenum">
              <a:rPr lang="en-US" smtClean="0"/>
              <a:t>77</a:t>
            </a:fld>
            <a:endParaRPr lang="en-US" dirty="0"/>
          </a:p>
        </p:txBody>
      </p:sp>
      <p:sp>
        <p:nvSpPr>
          <p:cNvPr id="6" name="TextBox 5">
            <a:extLst>
              <a:ext uri="{FF2B5EF4-FFF2-40B4-BE49-F238E27FC236}">
                <a16:creationId xmlns:a16="http://schemas.microsoft.com/office/drawing/2014/main" id="{C06BB7C2-69D3-6426-BBD2-519F57D74E20}"/>
              </a:ext>
            </a:extLst>
          </p:cNvPr>
          <p:cNvSpPr txBox="1"/>
          <p:nvPr/>
        </p:nvSpPr>
        <p:spPr>
          <a:xfrm>
            <a:off x="2974429" y="1523312"/>
            <a:ext cx="6243139" cy="461665"/>
          </a:xfrm>
          <a:prstGeom prst="rect">
            <a:avLst/>
          </a:prstGeom>
          <a:noFill/>
        </p:spPr>
        <p:txBody>
          <a:bodyPr wrap="square" rtlCol="0">
            <a:spAutoFit/>
          </a:bodyPr>
          <a:lstStyle/>
          <a:p>
            <a:r>
              <a:rPr lang="en-US" sz="2400" dirty="0"/>
              <a:t>Open “materials/04-02-saving-a-checkpoint.py”.</a:t>
            </a:r>
          </a:p>
        </p:txBody>
      </p:sp>
      <p:sp>
        <p:nvSpPr>
          <p:cNvPr id="7" name="TextBox 6">
            <a:extLst>
              <a:ext uri="{FF2B5EF4-FFF2-40B4-BE49-F238E27FC236}">
                <a16:creationId xmlns:a16="http://schemas.microsoft.com/office/drawing/2014/main" id="{80F8C0FC-F36E-CB38-1B85-529221E38976}"/>
              </a:ext>
            </a:extLst>
          </p:cNvPr>
          <p:cNvSpPr txBox="1"/>
          <p:nvPr/>
        </p:nvSpPr>
        <p:spPr>
          <a:xfrm>
            <a:off x="3739661" y="2551837"/>
            <a:ext cx="4712677" cy="2308324"/>
          </a:xfrm>
          <a:prstGeom prst="rect">
            <a:avLst/>
          </a:prstGeom>
          <a:noFill/>
        </p:spPr>
        <p:txBody>
          <a:bodyPr wrap="square" rtlCol="0">
            <a:spAutoFit/>
          </a:bodyPr>
          <a:lstStyle/>
          <a:p>
            <a:r>
              <a:rPr lang="en-US" sz="2400" dirty="0"/>
              <a:t>Again, let’s go through this file. Note the differences.</a:t>
            </a:r>
          </a:p>
          <a:p>
            <a:endParaRPr lang="en-US" sz="2400" dirty="0"/>
          </a:p>
          <a:p>
            <a:endParaRPr lang="en-US" sz="2400" dirty="0"/>
          </a:p>
          <a:p>
            <a:r>
              <a:rPr lang="en-US" sz="2400" dirty="0"/>
              <a:t>This file is complete. Run it and see the restore in action.</a:t>
            </a:r>
          </a:p>
        </p:txBody>
      </p:sp>
    </p:spTree>
    <p:extLst>
      <p:ext uri="{BB962C8B-B14F-4D97-AF65-F5344CB8AC3E}">
        <p14:creationId xmlns:p14="http://schemas.microsoft.com/office/powerpoint/2010/main" val="17038002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5D4B7-E7AF-CE81-F4A4-7F714C72D1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A5FB3D-EBBF-D42D-0AA9-9C81C2CB21CA}"/>
              </a:ext>
            </a:extLst>
          </p:cNvPr>
          <p:cNvSpPr>
            <a:spLocks noGrp="1"/>
          </p:cNvSpPr>
          <p:nvPr>
            <p:ph type="title"/>
          </p:nvPr>
        </p:nvSpPr>
        <p:spPr/>
        <p:txBody>
          <a:bodyPr>
            <a:normAutofit fontScale="90000"/>
          </a:bodyPr>
          <a:lstStyle/>
          <a:p>
            <a:r>
              <a:rPr lang="en-US" dirty="0"/>
              <a:t>Sampling!</a:t>
            </a:r>
          </a:p>
        </p:txBody>
      </p:sp>
      <p:pic>
        <p:nvPicPr>
          <p:cNvPr id="4" name="Picture 3" descr="Logo&#10;&#10;Description automatically generated">
            <a:extLst>
              <a:ext uri="{FF2B5EF4-FFF2-40B4-BE49-F238E27FC236}">
                <a16:creationId xmlns:a16="http://schemas.microsoft.com/office/drawing/2014/main" id="{214F70F7-3E9D-9FD4-03C9-745B68EEDAFD}"/>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Slide Number Placeholder 5">
            <a:extLst>
              <a:ext uri="{FF2B5EF4-FFF2-40B4-BE49-F238E27FC236}">
                <a16:creationId xmlns:a16="http://schemas.microsoft.com/office/drawing/2014/main" id="{1D33BC2E-9FFD-3A27-C787-A9A58C541279}"/>
              </a:ext>
            </a:extLst>
          </p:cNvPr>
          <p:cNvSpPr>
            <a:spLocks noGrp="1"/>
          </p:cNvSpPr>
          <p:nvPr>
            <p:ph type="sldNum" sz="quarter" idx="12"/>
          </p:nvPr>
        </p:nvSpPr>
        <p:spPr>
          <a:xfrm>
            <a:off x="9982800" y="6357600"/>
            <a:ext cx="1760150" cy="460800"/>
          </a:xfrm>
        </p:spPr>
        <p:txBody>
          <a:bodyPr/>
          <a:lstStyle/>
          <a:p>
            <a:fld id="{FF2BD96E-3838-45D2-9031-D3AF67C920A5}" type="slidenum">
              <a:rPr lang="en-US" smtClean="0"/>
              <a:t>78</a:t>
            </a:fld>
            <a:endParaRPr lang="en-US" dirty="0"/>
          </a:p>
        </p:txBody>
      </p:sp>
      <p:sp>
        <p:nvSpPr>
          <p:cNvPr id="3" name="Hexagon 2">
            <a:extLst>
              <a:ext uri="{FF2B5EF4-FFF2-40B4-BE49-F238E27FC236}">
                <a16:creationId xmlns:a16="http://schemas.microsoft.com/office/drawing/2014/main" id="{58F36656-DA5F-D88F-3635-0A7A70B32AB5}"/>
              </a:ext>
            </a:extLst>
          </p:cNvPr>
          <p:cNvSpPr/>
          <p:nvPr/>
        </p:nvSpPr>
        <p:spPr>
          <a:xfrm>
            <a:off x="513113" y="1552915"/>
            <a:ext cx="2338819" cy="1995986"/>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Sampling</a:t>
            </a:r>
          </a:p>
        </p:txBody>
      </p:sp>
      <p:sp>
        <p:nvSpPr>
          <p:cNvPr id="6" name="5-Point Star 5">
            <a:extLst>
              <a:ext uri="{FF2B5EF4-FFF2-40B4-BE49-F238E27FC236}">
                <a16:creationId xmlns:a16="http://schemas.microsoft.com/office/drawing/2014/main" id="{E7B4CA2C-ED4F-6FB9-6A27-C8FE035CF770}"/>
              </a:ext>
            </a:extLst>
          </p:cNvPr>
          <p:cNvSpPr/>
          <p:nvPr/>
        </p:nvSpPr>
        <p:spPr>
          <a:xfrm>
            <a:off x="8790505" y="4047376"/>
            <a:ext cx="3060990" cy="2548899"/>
          </a:xfrm>
          <a:prstGeom prst="star5">
            <a:avLst>
              <a:gd name="adj" fmla="val 27691"/>
              <a:gd name="hf" fmla="val 105146"/>
              <a:gd name="vf" fmla="val 11055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Right now, a bit experimental.</a:t>
            </a:r>
          </a:p>
          <a:p>
            <a:pPr algn="ctr"/>
            <a:r>
              <a:rPr lang="en-US" dirty="0"/>
              <a:t>Advanced users only!</a:t>
            </a:r>
          </a:p>
        </p:txBody>
      </p:sp>
      <p:sp>
        <p:nvSpPr>
          <p:cNvPr id="7" name="TextBox 6">
            <a:extLst>
              <a:ext uri="{FF2B5EF4-FFF2-40B4-BE49-F238E27FC236}">
                <a16:creationId xmlns:a16="http://schemas.microsoft.com/office/drawing/2014/main" id="{BFBC1FE9-B022-02C5-E6B6-CFEFA34F1D96}"/>
              </a:ext>
            </a:extLst>
          </p:cNvPr>
          <p:cNvSpPr txBox="1"/>
          <p:nvPr/>
        </p:nvSpPr>
        <p:spPr>
          <a:xfrm>
            <a:off x="3142940" y="1905506"/>
            <a:ext cx="5906120" cy="3046988"/>
          </a:xfrm>
          <a:prstGeom prst="rect">
            <a:avLst/>
          </a:prstGeom>
          <a:noFill/>
        </p:spPr>
        <p:txBody>
          <a:bodyPr wrap="square" rtlCol="0">
            <a:spAutoFit/>
          </a:bodyPr>
          <a:lstStyle/>
          <a:p>
            <a:r>
              <a:rPr lang="en-US" sz="2400" dirty="0"/>
              <a:t>Sampling is only simulating small parts of an execution then extrapolating data from there.</a:t>
            </a:r>
          </a:p>
          <a:p>
            <a:endParaRPr lang="en-US" sz="2400" dirty="0"/>
          </a:p>
          <a:p>
            <a:r>
              <a:rPr lang="en-US" sz="2400" dirty="0" err="1"/>
              <a:t>SimPoint</a:t>
            </a:r>
            <a:r>
              <a:rPr lang="en-US" sz="2400" dirty="0"/>
              <a:t> and </a:t>
            </a:r>
            <a:r>
              <a:rPr lang="en-US" sz="2400" dirty="0" err="1"/>
              <a:t>Looppoint</a:t>
            </a:r>
            <a:r>
              <a:rPr lang="en-US" sz="2400" dirty="0"/>
              <a:t> are partially integrated into gem5.</a:t>
            </a:r>
          </a:p>
          <a:p>
            <a:endParaRPr lang="en-US" sz="2400" dirty="0"/>
          </a:p>
          <a:p>
            <a:r>
              <a:rPr lang="en-US" sz="2400" dirty="0"/>
              <a:t>There are some toy examples in “configs/example/gem5_library/</a:t>
            </a:r>
            <a:r>
              <a:rPr lang="en-US" sz="2400" dirty="0" err="1"/>
              <a:t>looppoints</a:t>
            </a:r>
            <a:r>
              <a:rPr lang="en-US" sz="2400" dirty="0"/>
              <a:t>”.</a:t>
            </a:r>
          </a:p>
        </p:txBody>
      </p:sp>
    </p:spTree>
    <p:extLst>
      <p:ext uri="{BB962C8B-B14F-4D97-AF65-F5344CB8AC3E}">
        <p14:creationId xmlns:p14="http://schemas.microsoft.com/office/powerpoint/2010/main" val="193570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63FD3-E067-5137-A3FC-A89096BB13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C416EB-A535-6DB9-05AE-D1642FFE33FE}"/>
              </a:ext>
            </a:extLst>
          </p:cNvPr>
          <p:cNvSpPr>
            <a:spLocks noGrp="1"/>
          </p:cNvSpPr>
          <p:nvPr>
            <p:ph type="title"/>
          </p:nvPr>
        </p:nvSpPr>
        <p:spPr>
          <a:xfrm>
            <a:off x="1033365" y="327064"/>
            <a:ext cx="10213200" cy="659152"/>
          </a:xfrm>
        </p:spPr>
        <p:txBody>
          <a:bodyPr>
            <a:normAutofit fontScale="90000"/>
          </a:bodyPr>
          <a:lstStyle/>
          <a:p>
            <a:r>
              <a:rPr lang="en-US" dirty="0"/>
              <a:t>You can now</a:t>
            </a:r>
          </a:p>
        </p:txBody>
      </p:sp>
      <p:pic>
        <p:nvPicPr>
          <p:cNvPr id="4" name="Picture 3" descr="Logo&#10;&#10;Description automatically generated">
            <a:extLst>
              <a:ext uri="{FF2B5EF4-FFF2-40B4-BE49-F238E27FC236}">
                <a16:creationId xmlns:a16="http://schemas.microsoft.com/office/drawing/2014/main" id="{547C349F-1874-8B62-4214-E36707819FA6}"/>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Slide Number Placeholder 5">
            <a:extLst>
              <a:ext uri="{FF2B5EF4-FFF2-40B4-BE49-F238E27FC236}">
                <a16:creationId xmlns:a16="http://schemas.microsoft.com/office/drawing/2014/main" id="{22C1628F-01B4-8435-4965-D7A700034A36}"/>
              </a:ext>
            </a:extLst>
          </p:cNvPr>
          <p:cNvSpPr>
            <a:spLocks noGrp="1"/>
          </p:cNvSpPr>
          <p:nvPr>
            <p:ph type="sldNum" sz="quarter" idx="12"/>
          </p:nvPr>
        </p:nvSpPr>
        <p:spPr>
          <a:xfrm>
            <a:off x="9982800" y="6357600"/>
            <a:ext cx="1760150" cy="460800"/>
          </a:xfrm>
        </p:spPr>
        <p:txBody>
          <a:bodyPr/>
          <a:lstStyle/>
          <a:p>
            <a:fld id="{FF2BD96E-3838-45D2-9031-D3AF67C920A5}" type="slidenum">
              <a:rPr lang="en-US" smtClean="0"/>
              <a:t>79</a:t>
            </a:fld>
            <a:endParaRPr lang="en-US" dirty="0"/>
          </a:p>
        </p:txBody>
      </p:sp>
      <p:sp>
        <p:nvSpPr>
          <p:cNvPr id="7" name="Hexagon 6">
            <a:extLst>
              <a:ext uri="{FF2B5EF4-FFF2-40B4-BE49-F238E27FC236}">
                <a16:creationId xmlns:a16="http://schemas.microsoft.com/office/drawing/2014/main" id="{B55E4BCC-D8DE-C5AB-DA7F-060B23664CC0}"/>
              </a:ext>
            </a:extLst>
          </p:cNvPr>
          <p:cNvSpPr/>
          <p:nvPr/>
        </p:nvSpPr>
        <p:spPr>
          <a:xfrm>
            <a:off x="2154648" y="3172911"/>
            <a:ext cx="2338819" cy="1995986"/>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Setup simulations</a:t>
            </a:r>
          </a:p>
          <a:p>
            <a:pPr algn="ctr"/>
            <a:r>
              <a:rPr lang="en-US" dirty="0"/>
              <a:t>using the gem5 </a:t>
            </a:r>
            <a:r>
              <a:rPr lang="en-US" dirty="0" err="1"/>
              <a:t>stdlib</a:t>
            </a:r>
            <a:endParaRPr lang="en-US" dirty="0"/>
          </a:p>
        </p:txBody>
      </p:sp>
      <p:sp>
        <p:nvSpPr>
          <p:cNvPr id="8" name="Hexagon 7">
            <a:extLst>
              <a:ext uri="{FF2B5EF4-FFF2-40B4-BE49-F238E27FC236}">
                <a16:creationId xmlns:a16="http://schemas.microsoft.com/office/drawing/2014/main" id="{3632D1BE-D44A-E299-F50C-5300048EA983}"/>
              </a:ext>
            </a:extLst>
          </p:cNvPr>
          <p:cNvSpPr/>
          <p:nvPr/>
        </p:nvSpPr>
        <p:spPr>
          <a:xfrm>
            <a:off x="6001882" y="3172911"/>
            <a:ext cx="2338819" cy="1995986"/>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Use Exit Events to return data and alter parameters at specific points in time</a:t>
            </a:r>
          </a:p>
        </p:txBody>
      </p:sp>
      <p:sp>
        <p:nvSpPr>
          <p:cNvPr id="9" name="Hexagon 8">
            <a:extLst>
              <a:ext uri="{FF2B5EF4-FFF2-40B4-BE49-F238E27FC236}">
                <a16:creationId xmlns:a16="http://schemas.microsoft.com/office/drawing/2014/main" id="{53EB745C-F71D-B753-3D75-F09B62D63AC0}"/>
              </a:ext>
            </a:extLst>
          </p:cNvPr>
          <p:cNvSpPr/>
          <p:nvPr/>
        </p:nvSpPr>
        <p:spPr>
          <a:xfrm>
            <a:off x="9853181" y="3172911"/>
            <a:ext cx="2338819" cy="1995986"/>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Reduce your simulation time with a set of tricks to lower and increase fidelity</a:t>
            </a:r>
          </a:p>
        </p:txBody>
      </p:sp>
      <p:sp>
        <p:nvSpPr>
          <p:cNvPr id="10" name="Hexagon 9">
            <a:extLst>
              <a:ext uri="{FF2B5EF4-FFF2-40B4-BE49-F238E27FC236}">
                <a16:creationId xmlns:a16="http://schemas.microsoft.com/office/drawing/2014/main" id="{21FB9F3F-8B5F-F983-1135-68B085937069}"/>
              </a:ext>
            </a:extLst>
          </p:cNvPr>
          <p:cNvSpPr/>
          <p:nvPr/>
        </p:nvSpPr>
        <p:spPr>
          <a:xfrm>
            <a:off x="4078265" y="2174918"/>
            <a:ext cx="2338819" cy="1995986"/>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Understand Event-based Simulation</a:t>
            </a:r>
          </a:p>
        </p:txBody>
      </p:sp>
      <p:sp>
        <p:nvSpPr>
          <p:cNvPr id="11" name="Hexagon 10">
            <a:extLst>
              <a:ext uri="{FF2B5EF4-FFF2-40B4-BE49-F238E27FC236}">
                <a16:creationId xmlns:a16="http://schemas.microsoft.com/office/drawing/2014/main" id="{FBF57B1C-9902-2646-05B0-1A8861D70F7E}"/>
              </a:ext>
            </a:extLst>
          </p:cNvPr>
          <p:cNvSpPr/>
          <p:nvPr/>
        </p:nvSpPr>
        <p:spPr>
          <a:xfrm>
            <a:off x="231031" y="2174918"/>
            <a:ext cx="2338819" cy="1995986"/>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Obtain, compile, and run gem5</a:t>
            </a:r>
          </a:p>
        </p:txBody>
      </p:sp>
      <p:sp>
        <p:nvSpPr>
          <p:cNvPr id="12" name="Hexagon 11">
            <a:extLst>
              <a:ext uri="{FF2B5EF4-FFF2-40B4-BE49-F238E27FC236}">
                <a16:creationId xmlns:a16="http://schemas.microsoft.com/office/drawing/2014/main" id="{486FD300-407B-6E67-FDA1-9499C5FA6A5E}"/>
              </a:ext>
            </a:extLst>
          </p:cNvPr>
          <p:cNvSpPr/>
          <p:nvPr/>
        </p:nvSpPr>
        <p:spPr>
          <a:xfrm>
            <a:off x="7925499" y="2174918"/>
            <a:ext cx="2338819" cy="1995986"/>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Understand SE and FS mode</a:t>
            </a:r>
          </a:p>
        </p:txBody>
      </p:sp>
    </p:spTree>
    <p:extLst>
      <p:ext uri="{BB962C8B-B14F-4D97-AF65-F5344CB8AC3E}">
        <p14:creationId xmlns:p14="http://schemas.microsoft.com/office/powerpoint/2010/main" val="258596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Who uses gem5, and why?</a:t>
            </a:r>
          </a:p>
        </p:txBody>
      </p:sp>
      <p:sp>
        <p:nvSpPr>
          <p:cNvPr id="12" name="TextBox 11">
            <a:extLst>
              <a:ext uri="{FF2B5EF4-FFF2-40B4-BE49-F238E27FC236}">
                <a16:creationId xmlns:a16="http://schemas.microsoft.com/office/drawing/2014/main" id="{0C6F4F64-8708-BDBF-FB0C-357522B4CFA4}"/>
              </a:ext>
            </a:extLst>
          </p:cNvPr>
          <p:cNvSpPr txBox="1"/>
          <p:nvPr/>
        </p:nvSpPr>
        <p:spPr>
          <a:xfrm>
            <a:off x="532150" y="1289154"/>
            <a:ext cx="7472597" cy="369332"/>
          </a:xfrm>
          <a:prstGeom prst="rect">
            <a:avLst/>
          </a:prstGeom>
          <a:noFill/>
        </p:spPr>
        <p:txBody>
          <a:bodyPr wrap="square">
            <a:spAutoFit/>
          </a:bodyPr>
          <a:lstStyle/>
          <a:p>
            <a:r>
              <a:rPr lang="en-US" b="0" i="0" u="none" strike="noStrike" dirty="0">
                <a:solidFill>
                  <a:srgbClr val="000000"/>
                </a:solidFill>
                <a:effectLst/>
                <a:latin typeface="-webkit-standard"/>
              </a:rPr>
              <a:t>     </a:t>
            </a:r>
            <a:endParaRPr lang="en-US" dirty="0"/>
          </a:p>
        </p:txBody>
      </p:sp>
      <p:sp>
        <p:nvSpPr>
          <p:cNvPr id="3" name="Slide Number Placeholder 5">
            <a:extLst>
              <a:ext uri="{FF2B5EF4-FFF2-40B4-BE49-F238E27FC236}">
                <a16:creationId xmlns:a16="http://schemas.microsoft.com/office/drawing/2014/main" id="{E5C60326-B6DF-D94E-7AAC-3EE9357F5D57}"/>
              </a:ext>
            </a:extLst>
          </p:cNvPr>
          <p:cNvSpPr txBox="1">
            <a:spLocks/>
          </p:cNvSpPr>
          <p:nvPr/>
        </p:nvSpPr>
        <p:spPr>
          <a:xfrm>
            <a:off x="9982800" y="6357600"/>
            <a:ext cx="1760150" cy="460800"/>
          </a:xfrm>
          <a:prstGeom prst="rect">
            <a:avLst/>
          </a:prstGeom>
        </p:spPr>
        <p:txBody>
          <a:bodyPr vert="horz" lIns="91440" tIns="45720" rIns="91440" bIns="45720" rtlCol="0" anchor="ctr"/>
          <a:lstStyle>
            <a:defPPr>
              <a:defRPr lang="en-US"/>
            </a:defPPr>
            <a:lvl1pPr marL="0" algn="r" defTabSz="914400" rtl="0" eaLnBrk="1" latinLnBrk="0" hangingPunct="1">
              <a:defRPr sz="1000" kern="1200" cap="all" spc="200" baseline="0">
                <a:solidFill>
                  <a:schemeClr val="tx1">
                    <a:alpha val="6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FA5E91-C711-4121-AA02-9685B73286BC}" type="slidenum">
              <a:rPr lang="en-US" smtClean="0"/>
              <a:pPr/>
              <a:t>8</a:t>
            </a:fld>
            <a:endParaRPr lang="en-US" dirty="0"/>
          </a:p>
        </p:txBody>
      </p:sp>
      <p:pic>
        <p:nvPicPr>
          <p:cNvPr id="4" name="Picture 3" descr="Logo&#10;&#10;Description automatically generated">
            <a:extLst>
              <a:ext uri="{FF2B5EF4-FFF2-40B4-BE49-F238E27FC236}">
                <a16:creationId xmlns:a16="http://schemas.microsoft.com/office/drawing/2014/main" id="{F172410E-D46B-51FD-48ED-8230991C7557}"/>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Oval 4">
            <a:extLst>
              <a:ext uri="{FF2B5EF4-FFF2-40B4-BE49-F238E27FC236}">
                <a16:creationId xmlns:a16="http://schemas.microsoft.com/office/drawing/2014/main" id="{AD2463A3-8EE3-5B6E-82CA-EF51157EB125}"/>
              </a:ext>
            </a:extLst>
          </p:cNvPr>
          <p:cNvSpPr/>
          <p:nvPr/>
        </p:nvSpPr>
        <p:spPr>
          <a:xfrm>
            <a:off x="1230284" y="2257426"/>
            <a:ext cx="2151900" cy="206103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600" dirty="0"/>
              <a:t>Education</a:t>
            </a:r>
          </a:p>
        </p:txBody>
      </p:sp>
      <p:sp>
        <p:nvSpPr>
          <p:cNvPr id="6" name="Oval 5">
            <a:extLst>
              <a:ext uri="{FF2B5EF4-FFF2-40B4-BE49-F238E27FC236}">
                <a16:creationId xmlns:a16="http://schemas.microsoft.com/office/drawing/2014/main" id="{B4B8A618-5C59-504A-0732-48859690A7AC}"/>
              </a:ext>
            </a:extLst>
          </p:cNvPr>
          <p:cNvSpPr/>
          <p:nvPr/>
        </p:nvSpPr>
        <p:spPr>
          <a:xfrm>
            <a:off x="5002991" y="2257425"/>
            <a:ext cx="2338821" cy="206103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600" dirty="0"/>
              <a:t>Academic Research</a:t>
            </a:r>
          </a:p>
        </p:txBody>
      </p:sp>
      <p:sp>
        <p:nvSpPr>
          <p:cNvPr id="7" name="Oval 6">
            <a:extLst>
              <a:ext uri="{FF2B5EF4-FFF2-40B4-BE49-F238E27FC236}">
                <a16:creationId xmlns:a16="http://schemas.microsoft.com/office/drawing/2014/main" id="{7690FB9B-D5FF-5430-21B5-FAD6DAA39F20}"/>
              </a:ext>
            </a:extLst>
          </p:cNvPr>
          <p:cNvSpPr/>
          <p:nvPr/>
        </p:nvSpPr>
        <p:spPr>
          <a:xfrm>
            <a:off x="9050700" y="2257425"/>
            <a:ext cx="2151900" cy="206103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600" dirty="0"/>
              <a:t>Industrial R&amp;D</a:t>
            </a:r>
          </a:p>
        </p:txBody>
      </p:sp>
    </p:spTree>
    <p:extLst>
      <p:ext uri="{BB962C8B-B14F-4D97-AF65-F5344CB8AC3E}">
        <p14:creationId xmlns:p14="http://schemas.microsoft.com/office/powerpoint/2010/main" val="242145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3C165-3F90-179F-E698-34B2D50688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F1CC96-2F95-FDAF-9E86-AFD28B329A7E}"/>
              </a:ext>
            </a:extLst>
          </p:cNvPr>
          <p:cNvSpPr>
            <a:spLocks noGrp="1"/>
          </p:cNvSpPr>
          <p:nvPr>
            <p:ph type="title"/>
          </p:nvPr>
        </p:nvSpPr>
        <p:spPr>
          <a:xfrm>
            <a:off x="1033365" y="327064"/>
            <a:ext cx="10213200" cy="659152"/>
          </a:xfrm>
        </p:spPr>
        <p:txBody>
          <a:bodyPr>
            <a:normAutofit fontScale="90000"/>
          </a:bodyPr>
          <a:lstStyle/>
          <a:p>
            <a:r>
              <a:rPr lang="en-US" dirty="0"/>
              <a:t>What’s next?</a:t>
            </a:r>
          </a:p>
        </p:txBody>
      </p:sp>
      <p:pic>
        <p:nvPicPr>
          <p:cNvPr id="4" name="Picture 3" descr="Logo&#10;&#10;Description automatically generated">
            <a:extLst>
              <a:ext uri="{FF2B5EF4-FFF2-40B4-BE49-F238E27FC236}">
                <a16:creationId xmlns:a16="http://schemas.microsoft.com/office/drawing/2014/main" id="{A303E7F6-D766-1F9E-CC0F-ADD03339708A}"/>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Slide Number Placeholder 5">
            <a:extLst>
              <a:ext uri="{FF2B5EF4-FFF2-40B4-BE49-F238E27FC236}">
                <a16:creationId xmlns:a16="http://schemas.microsoft.com/office/drawing/2014/main" id="{C49FC1EF-9194-89D8-145B-F333988C70A5}"/>
              </a:ext>
            </a:extLst>
          </p:cNvPr>
          <p:cNvSpPr>
            <a:spLocks noGrp="1"/>
          </p:cNvSpPr>
          <p:nvPr>
            <p:ph type="sldNum" sz="quarter" idx="12"/>
          </p:nvPr>
        </p:nvSpPr>
        <p:spPr>
          <a:xfrm>
            <a:off x="9982800" y="6357600"/>
            <a:ext cx="1760150" cy="460800"/>
          </a:xfrm>
        </p:spPr>
        <p:txBody>
          <a:bodyPr/>
          <a:lstStyle/>
          <a:p>
            <a:fld id="{FF2BD96E-3838-45D2-9031-D3AF67C920A5}" type="slidenum">
              <a:rPr lang="en-US" smtClean="0"/>
              <a:t>80</a:t>
            </a:fld>
            <a:endParaRPr lang="en-US" dirty="0"/>
          </a:p>
        </p:txBody>
      </p:sp>
      <p:sp>
        <p:nvSpPr>
          <p:cNvPr id="3" name="TextBox 2">
            <a:extLst>
              <a:ext uri="{FF2B5EF4-FFF2-40B4-BE49-F238E27FC236}">
                <a16:creationId xmlns:a16="http://schemas.microsoft.com/office/drawing/2014/main" id="{CC6C76BC-8306-8285-789E-65A6A0F8B0BC}"/>
              </a:ext>
            </a:extLst>
          </p:cNvPr>
          <p:cNvSpPr txBox="1"/>
          <p:nvPr/>
        </p:nvSpPr>
        <p:spPr>
          <a:xfrm>
            <a:off x="926426" y="1409750"/>
            <a:ext cx="10532190" cy="4524315"/>
          </a:xfrm>
          <a:prstGeom prst="rect">
            <a:avLst/>
          </a:prstGeom>
          <a:noFill/>
        </p:spPr>
        <p:txBody>
          <a:bodyPr wrap="square" rtlCol="0">
            <a:spAutoFit/>
          </a:bodyPr>
          <a:lstStyle/>
          <a:p>
            <a:r>
              <a:rPr lang="en-US" sz="2400" dirty="0"/>
              <a:t>While we strive to provide a tool which allows for easy simulation of typical hardware setups via modular connections between components provided by the project…</a:t>
            </a:r>
          </a:p>
          <a:p>
            <a:endParaRPr lang="en-US" sz="2400" dirty="0"/>
          </a:p>
          <a:p>
            <a:endParaRPr lang="en-US" sz="2400" dirty="0"/>
          </a:p>
          <a:p>
            <a:r>
              <a:rPr lang="en-US" sz="2400" dirty="0"/>
              <a:t>Research and development requires creation of something new. We must therefore know how to create new components, </a:t>
            </a:r>
            <a:r>
              <a:rPr lang="en-US" sz="2400" dirty="0" err="1"/>
              <a:t>SimObjects</a:t>
            </a:r>
            <a:r>
              <a:rPr lang="en-US" sz="2400" dirty="0"/>
              <a:t>, and incorporate them into our designs.</a:t>
            </a:r>
          </a:p>
          <a:p>
            <a:endParaRPr lang="en-US" sz="2400" dirty="0"/>
          </a:p>
          <a:p>
            <a:endParaRPr lang="en-US" sz="2400" dirty="0"/>
          </a:p>
          <a:p>
            <a:r>
              <a:rPr lang="en-US" sz="2400" i="1" dirty="0"/>
              <a:t>We provide you with 99% of a simulated system so you can fuss over that 1% that’s unique to your project</a:t>
            </a:r>
          </a:p>
        </p:txBody>
      </p:sp>
    </p:spTree>
    <p:extLst>
      <p:ext uri="{BB962C8B-B14F-4D97-AF65-F5344CB8AC3E}">
        <p14:creationId xmlns:p14="http://schemas.microsoft.com/office/powerpoint/2010/main" val="11246238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2A64A-E5BF-AF23-8640-71B20FFFCB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FDE68D-AD34-CFE2-213D-08B3DECF10C4}"/>
              </a:ext>
            </a:extLst>
          </p:cNvPr>
          <p:cNvSpPr>
            <a:spLocks noGrp="1"/>
          </p:cNvSpPr>
          <p:nvPr>
            <p:ph type="title"/>
          </p:nvPr>
        </p:nvSpPr>
        <p:spPr>
          <a:xfrm>
            <a:off x="1033365" y="327064"/>
            <a:ext cx="10213200" cy="659152"/>
          </a:xfrm>
        </p:spPr>
        <p:txBody>
          <a:bodyPr>
            <a:normAutofit fontScale="90000"/>
          </a:bodyPr>
          <a:lstStyle/>
          <a:p>
            <a:r>
              <a:rPr lang="en-US" dirty="0" err="1"/>
              <a:t>SimObjects</a:t>
            </a:r>
            <a:r>
              <a:rPr lang="en-US" dirty="0"/>
              <a:t> at a glance</a:t>
            </a:r>
          </a:p>
        </p:txBody>
      </p:sp>
      <p:pic>
        <p:nvPicPr>
          <p:cNvPr id="4" name="Picture 3" descr="Logo&#10;&#10;Description automatically generated">
            <a:extLst>
              <a:ext uri="{FF2B5EF4-FFF2-40B4-BE49-F238E27FC236}">
                <a16:creationId xmlns:a16="http://schemas.microsoft.com/office/drawing/2014/main" id="{4A024C76-1C28-DA55-99E1-FB02E2A69119}"/>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Slide Number Placeholder 5">
            <a:extLst>
              <a:ext uri="{FF2B5EF4-FFF2-40B4-BE49-F238E27FC236}">
                <a16:creationId xmlns:a16="http://schemas.microsoft.com/office/drawing/2014/main" id="{11FCF4A9-951B-B392-09C0-145B4FEF2738}"/>
              </a:ext>
            </a:extLst>
          </p:cNvPr>
          <p:cNvSpPr>
            <a:spLocks noGrp="1"/>
          </p:cNvSpPr>
          <p:nvPr>
            <p:ph type="sldNum" sz="quarter" idx="12"/>
          </p:nvPr>
        </p:nvSpPr>
        <p:spPr>
          <a:xfrm>
            <a:off x="9982800" y="6357600"/>
            <a:ext cx="1760150" cy="460800"/>
          </a:xfrm>
        </p:spPr>
        <p:txBody>
          <a:bodyPr/>
          <a:lstStyle/>
          <a:p>
            <a:fld id="{FF2BD96E-3838-45D2-9031-D3AF67C920A5}" type="slidenum">
              <a:rPr lang="en-US" smtClean="0"/>
              <a:t>81</a:t>
            </a:fld>
            <a:endParaRPr lang="en-US" dirty="0"/>
          </a:p>
        </p:txBody>
      </p:sp>
      <p:sp>
        <p:nvSpPr>
          <p:cNvPr id="3" name="Content Placeholder 5">
            <a:extLst>
              <a:ext uri="{FF2B5EF4-FFF2-40B4-BE49-F238E27FC236}">
                <a16:creationId xmlns:a16="http://schemas.microsoft.com/office/drawing/2014/main" id="{B91B6BCE-2902-86FC-4CF9-C78E0A6D52F0}"/>
              </a:ext>
            </a:extLst>
          </p:cNvPr>
          <p:cNvSpPr>
            <a:spLocks noGrp="1"/>
          </p:cNvSpPr>
          <p:nvPr>
            <p:ph idx="1"/>
          </p:nvPr>
        </p:nvSpPr>
        <p:spPr>
          <a:xfrm>
            <a:off x="989400" y="1303807"/>
            <a:ext cx="10213200" cy="4584879"/>
          </a:xfrm>
        </p:spPr>
        <p:txBody>
          <a:bodyPr/>
          <a:lstStyle/>
          <a:p>
            <a:pPr marL="0" indent="0">
              <a:buNone/>
            </a:pPr>
            <a:r>
              <a:rPr lang="en-US" b="1" dirty="0"/>
              <a:t>Model</a:t>
            </a:r>
            <a:br>
              <a:rPr lang="en-US" dirty="0"/>
            </a:br>
            <a:r>
              <a:rPr lang="en-US" dirty="0"/>
              <a:t>	C++ code in src/</a:t>
            </a:r>
          </a:p>
          <a:p>
            <a:pPr marL="0" indent="0">
              <a:buNone/>
            </a:pPr>
            <a:r>
              <a:rPr lang="en-US" b="1" dirty="0"/>
              <a:t>Parameters</a:t>
            </a:r>
            <a:br>
              <a:rPr lang="en-US" dirty="0"/>
            </a:br>
            <a:r>
              <a:rPr lang="en-US" dirty="0"/>
              <a:t>	Python code in src/</a:t>
            </a:r>
            <a:br>
              <a:rPr lang="en-US" dirty="0"/>
            </a:br>
            <a:r>
              <a:rPr lang="en-US" dirty="0"/>
              <a:t>	In SimObject declaration file</a:t>
            </a:r>
          </a:p>
          <a:p>
            <a:pPr marL="0" indent="0">
              <a:buNone/>
            </a:pPr>
            <a:r>
              <a:rPr lang="en-US" b="1" dirty="0"/>
              <a:t>Instance</a:t>
            </a:r>
            <a:r>
              <a:rPr lang="en-US" dirty="0"/>
              <a:t> or </a:t>
            </a:r>
            <a:r>
              <a:rPr lang="en-US" b="1" dirty="0"/>
              <a:t>configuration</a:t>
            </a:r>
            <a:br>
              <a:rPr lang="en-US" dirty="0"/>
            </a:br>
            <a:r>
              <a:rPr lang="en-US" dirty="0"/>
              <a:t>	A particular choice for the parameters</a:t>
            </a:r>
            <a:br>
              <a:rPr lang="en-US" dirty="0"/>
            </a:br>
            <a:r>
              <a:rPr lang="en-US" dirty="0"/>
              <a:t>	In standard library, your extensions, or python </a:t>
            </a:r>
            <a:r>
              <a:rPr lang="en-US" dirty="0" err="1"/>
              <a:t>runscript</a:t>
            </a:r>
            <a:endParaRPr lang="en-US" dirty="0"/>
          </a:p>
        </p:txBody>
      </p:sp>
    </p:spTree>
    <p:extLst>
      <p:ext uri="{BB962C8B-B14F-4D97-AF65-F5344CB8AC3E}">
        <p14:creationId xmlns:p14="http://schemas.microsoft.com/office/powerpoint/2010/main" val="9880216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Adding a new </a:t>
            </a:r>
            <a:r>
              <a:rPr lang="en-US" dirty="0" err="1"/>
              <a:t>SimObject</a:t>
            </a:r>
            <a:endParaRPr lang="en-US" dirty="0"/>
          </a:p>
        </p:txBody>
      </p:sp>
      <p:sp>
        <p:nvSpPr>
          <p:cNvPr id="6" name="Content Placeholder 5"/>
          <p:cNvSpPr>
            <a:spLocks noGrp="1"/>
          </p:cNvSpPr>
          <p:nvPr>
            <p:ph idx="1"/>
          </p:nvPr>
        </p:nvSpPr>
        <p:spPr/>
        <p:txBody>
          <a:bodyPr/>
          <a:lstStyle/>
          <a:p>
            <a:pPr marL="0" indent="0">
              <a:lnSpc>
                <a:spcPct val="150000"/>
              </a:lnSpc>
              <a:buNone/>
            </a:pPr>
            <a:r>
              <a:rPr lang="en-US" dirty="0"/>
              <a:t>Step 1: Create a Python class (</a:t>
            </a:r>
            <a:r>
              <a:rPr lang="en-US" dirty="0" err="1"/>
              <a:t>SimObject</a:t>
            </a:r>
            <a:r>
              <a:rPr lang="en-US" dirty="0"/>
              <a:t> description file)</a:t>
            </a:r>
          </a:p>
          <a:p>
            <a:pPr marL="0" indent="0">
              <a:lnSpc>
                <a:spcPct val="150000"/>
              </a:lnSpc>
              <a:buNone/>
            </a:pPr>
            <a:r>
              <a:rPr lang="en-US" dirty="0"/>
              <a:t>Step 2: Implement the C++</a:t>
            </a:r>
          </a:p>
          <a:p>
            <a:pPr marL="0" indent="0">
              <a:lnSpc>
                <a:spcPct val="150000"/>
              </a:lnSpc>
              <a:buNone/>
            </a:pPr>
            <a:r>
              <a:rPr lang="en-US" dirty="0"/>
              <a:t>Step 3: Register the </a:t>
            </a:r>
            <a:r>
              <a:rPr lang="en-US" dirty="0" err="1"/>
              <a:t>SimObject</a:t>
            </a:r>
            <a:r>
              <a:rPr lang="en-US" dirty="0"/>
              <a:t> and C++ file</a:t>
            </a:r>
          </a:p>
          <a:p>
            <a:pPr marL="0" indent="0">
              <a:lnSpc>
                <a:spcPct val="150000"/>
              </a:lnSpc>
              <a:buNone/>
            </a:pPr>
            <a:r>
              <a:rPr lang="en-US" dirty="0"/>
              <a:t>Step 4: (Re-)build gem5</a:t>
            </a:r>
          </a:p>
          <a:p>
            <a:pPr marL="0" indent="0">
              <a:lnSpc>
                <a:spcPct val="150000"/>
              </a:lnSpc>
              <a:buNone/>
            </a:pPr>
            <a:r>
              <a:rPr lang="en-US" dirty="0"/>
              <a:t>Step 5: Create a </a:t>
            </a:r>
            <a:r>
              <a:rPr lang="en-US" dirty="0" err="1"/>
              <a:t>config</a:t>
            </a:r>
            <a:r>
              <a:rPr lang="en-US" dirty="0"/>
              <a:t> script</a:t>
            </a:r>
          </a:p>
        </p:txBody>
      </p:sp>
      <p:sp>
        <p:nvSpPr>
          <p:cNvPr id="5" name="Slide Number Placeholder 4"/>
          <p:cNvSpPr>
            <a:spLocks noGrp="1"/>
          </p:cNvSpPr>
          <p:nvPr>
            <p:ph type="sldNum" sz="quarter" idx="12"/>
          </p:nvPr>
        </p:nvSpPr>
        <p:spPr/>
        <p:txBody>
          <a:bodyPr/>
          <a:lstStyle/>
          <a:p>
            <a:fld id="{52FA5E91-C711-4121-AA02-9685B73286BC}" type="slidenum">
              <a:rPr lang="en-US" smtClean="0"/>
              <a:t>82</a:t>
            </a:fld>
            <a:endParaRPr lang="en-US"/>
          </a:p>
        </p:txBody>
      </p:sp>
      <p:pic>
        <p:nvPicPr>
          <p:cNvPr id="3" name="Picture 2" descr="Logo&#10;&#10;Description automatically generated">
            <a:extLst>
              <a:ext uri="{FF2B5EF4-FFF2-40B4-BE49-F238E27FC236}">
                <a16:creationId xmlns:a16="http://schemas.microsoft.com/office/drawing/2014/main" id="{F381EF54-7203-3FD7-65A8-A996E1D6FD7E}"/>
              </a:ext>
            </a:extLst>
          </p:cNvPr>
          <p:cNvPicPr>
            <a:picLocks noGrp="1" noChangeAspect="1"/>
          </p:cNvPicPr>
          <p:nvPr/>
        </p:nvPicPr>
        <p:blipFill>
          <a:blip r:embed="rId2"/>
          <a:stretch>
            <a:fillRect/>
          </a:stretch>
        </p:blipFill>
        <p:spPr>
          <a:xfrm>
            <a:off x="4926590" y="5888686"/>
            <a:ext cx="2338821" cy="934028"/>
          </a:xfrm>
          <a:prstGeom prst="rect">
            <a:avLst/>
          </a:prstGeom>
        </p:spPr>
      </p:pic>
    </p:spTree>
    <p:extLst>
      <p:ext uri="{BB962C8B-B14F-4D97-AF65-F5344CB8AC3E}">
        <p14:creationId xmlns:p14="http://schemas.microsoft.com/office/powerpoint/2010/main" val="169956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Adding a new </a:t>
            </a:r>
            <a:r>
              <a:rPr lang="en-US" dirty="0" err="1"/>
              <a:t>SimObject</a:t>
            </a:r>
            <a:endParaRPr lang="en-US" dirty="0"/>
          </a:p>
        </p:txBody>
      </p:sp>
      <p:sp>
        <p:nvSpPr>
          <p:cNvPr id="6" name="Content Placeholder 5"/>
          <p:cNvSpPr>
            <a:spLocks noGrp="1"/>
          </p:cNvSpPr>
          <p:nvPr>
            <p:ph idx="1"/>
          </p:nvPr>
        </p:nvSpPr>
        <p:spPr>
          <a:xfrm>
            <a:off x="1314520" y="2252975"/>
            <a:ext cx="8993400" cy="4834245"/>
          </a:xfrm>
        </p:spPr>
        <p:txBody>
          <a:bodyPr/>
          <a:lstStyle/>
          <a:p>
            <a:pPr marL="0" indent="0" algn="ctr">
              <a:lnSpc>
                <a:spcPct val="150000"/>
              </a:lnSpc>
              <a:buNone/>
            </a:pPr>
            <a:r>
              <a:rPr lang="en-US" dirty="0"/>
              <a:t>Create a new directory in “</a:t>
            </a:r>
            <a:r>
              <a:rPr lang="en-US" dirty="0" err="1"/>
              <a:t>src</a:t>
            </a:r>
            <a:r>
              <a:rPr lang="en-US" dirty="0"/>
              <a:t>” called ”</a:t>
            </a:r>
            <a:r>
              <a:rPr lang="en-US" dirty="0" err="1"/>
              <a:t>simobject</a:t>
            </a:r>
            <a:r>
              <a:rPr lang="en-US" dirty="0"/>
              <a:t>-example”.</a:t>
            </a:r>
          </a:p>
          <a:p>
            <a:pPr marL="0" indent="0" algn="ctr">
              <a:lnSpc>
                <a:spcPct val="150000"/>
              </a:lnSpc>
              <a:buNone/>
            </a:pPr>
            <a:endParaRPr lang="en-US" dirty="0"/>
          </a:p>
          <a:p>
            <a:pPr marL="0" indent="0" algn="ctr">
              <a:lnSpc>
                <a:spcPct val="150000"/>
              </a:lnSpc>
              <a:buNone/>
            </a:pPr>
            <a:r>
              <a:rPr lang="en-US" dirty="0"/>
              <a:t>All the files will go there.</a:t>
            </a:r>
          </a:p>
        </p:txBody>
      </p:sp>
      <p:sp>
        <p:nvSpPr>
          <p:cNvPr id="5" name="Slide Number Placeholder 4"/>
          <p:cNvSpPr>
            <a:spLocks noGrp="1"/>
          </p:cNvSpPr>
          <p:nvPr>
            <p:ph type="sldNum" sz="quarter" idx="12"/>
          </p:nvPr>
        </p:nvSpPr>
        <p:spPr/>
        <p:txBody>
          <a:bodyPr/>
          <a:lstStyle/>
          <a:p>
            <a:fld id="{52FA5E91-C711-4121-AA02-9685B73286BC}" type="slidenum">
              <a:rPr lang="en-US" smtClean="0"/>
              <a:t>83</a:t>
            </a:fld>
            <a:endParaRPr lang="en-US"/>
          </a:p>
        </p:txBody>
      </p:sp>
      <p:pic>
        <p:nvPicPr>
          <p:cNvPr id="3" name="Picture 2" descr="Logo&#10;&#10;Description automatically generated">
            <a:extLst>
              <a:ext uri="{FF2B5EF4-FFF2-40B4-BE49-F238E27FC236}">
                <a16:creationId xmlns:a16="http://schemas.microsoft.com/office/drawing/2014/main" id="{6DE42A4B-3CCC-037B-95DD-19D8FFB0543F}"/>
              </a:ext>
            </a:extLst>
          </p:cNvPr>
          <p:cNvPicPr>
            <a:picLocks noGrp="1" noChangeAspect="1"/>
          </p:cNvPicPr>
          <p:nvPr/>
        </p:nvPicPr>
        <p:blipFill>
          <a:blip r:embed="rId2"/>
          <a:stretch>
            <a:fillRect/>
          </a:stretch>
        </p:blipFill>
        <p:spPr>
          <a:xfrm>
            <a:off x="4926590" y="5888686"/>
            <a:ext cx="2338821" cy="934028"/>
          </a:xfrm>
          <a:prstGeom prst="rect">
            <a:avLst/>
          </a:prstGeom>
        </p:spPr>
      </p:pic>
    </p:spTree>
    <p:extLst>
      <p:ext uri="{BB962C8B-B14F-4D97-AF65-F5344CB8AC3E}">
        <p14:creationId xmlns:p14="http://schemas.microsoft.com/office/powerpoint/2010/main" val="478512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1: Create a Python class</a:t>
            </a:r>
          </a:p>
        </p:txBody>
      </p:sp>
      <p:sp>
        <p:nvSpPr>
          <p:cNvPr id="6" name="Slide Number Placeholder 5"/>
          <p:cNvSpPr>
            <a:spLocks noGrp="1"/>
          </p:cNvSpPr>
          <p:nvPr>
            <p:ph type="sldNum" sz="quarter" idx="12"/>
          </p:nvPr>
        </p:nvSpPr>
        <p:spPr/>
        <p:txBody>
          <a:bodyPr/>
          <a:lstStyle/>
          <a:p>
            <a:fld id="{52FA5E91-C711-4121-AA02-9685B73286BC}" type="slidenum">
              <a:rPr lang="en-US" smtClean="0"/>
              <a:t>84</a:t>
            </a:fld>
            <a:endParaRPr lang="en-US"/>
          </a:p>
        </p:txBody>
      </p:sp>
      <p:sp>
        <p:nvSpPr>
          <p:cNvPr id="15" name="Rectangle: Rounded Corners 14"/>
          <p:cNvSpPr/>
          <p:nvPr/>
        </p:nvSpPr>
        <p:spPr>
          <a:xfrm>
            <a:off x="830708" y="1976109"/>
            <a:ext cx="7317658" cy="2306281"/>
          </a:xfrm>
          <a:prstGeom prst="roundRect">
            <a:avLst/>
          </a:prstGeom>
          <a:solidFill>
            <a:schemeClr val="accent1"/>
          </a:solidFill>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Ins="45720" rtlCol="0" anchor="t"/>
          <a:lstStyle/>
          <a:p>
            <a:r>
              <a:rPr lang="en-US" dirty="0">
                <a:latin typeface="Consolas" panose="020B0609020204030204" pitchFamily="49" charset="0"/>
              </a:rPr>
              <a:t>| from m5.params import *</a:t>
            </a:r>
          </a:p>
          <a:p>
            <a:r>
              <a:rPr lang="en-US" dirty="0">
                <a:latin typeface="Consolas" panose="020B0609020204030204" pitchFamily="49" charset="0"/>
              </a:rPr>
              <a:t>| from m5.SimObject import </a:t>
            </a:r>
            <a:r>
              <a:rPr lang="en-US" dirty="0" err="1">
                <a:latin typeface="Consolas" panose="020B0609020204030204" pitchFamily="49" charset="0"/>
              </a:rPr>
              <a:t>SimObject</a:t>
            </a:r>
            <a:endParaRPr lang="en-US" dirty="0">
              <a:latin typeface="Consolas" panose="020B0609020204030204" pitchFamily="49" charset="0"/>
            </a:endParaRPr>
          </a:p>
          <a:p>
            <a:r>
              <a:rPr lang="en-US" dirty="0">
                <a:latin typeface="Consolas" panose="020B0609020204030204" pitchFamily="49" charset="0"/>
              </a:rPr>
              <a:t>|</a:t>
            </a:r>
          </a:p>
          <a:p>
            <a:r>
              <a:rPr lang="en-US" dirty="0">
                <a:latin typeface="Consolas" panose="020B0609020204030204" pitchFamily="49" charset="0"/>
              </a:rPr>
              <a:t>| class </a:t>
            </a:r>
            <a:r>
              <a:rPr lang="en-US" dirty="0" err="1">
                <a:latin typeface="Consolas" panose="020B0609020204030204" pitchFamily="49" charset="0"/>
              </a:rPr>
              <a:t>HelloObject</a:t>
            </a:r>
            <a:r>
              <a:rPr lang="en-US" dirty="0">
                <a:latin typeface="Consolas" panose="020B0609020204030204" pitchFamily="49" charset="0"/>
              </a:rPr>
              <a:t>(SimObject):</a:t>
            </a:r>
          </a:p>
          <a:p>
            <a:r>
              <a:rPr lang="en-US" dirty="0">
                <a:latin typeface="Consolas" panose="020B0609020204030204" pitchFamily="49" charset="0"/>
              </a:rPr>
              <a:t>|     type = ”</a:t>
            </a:r>
            <a:r>
              <a:rPr lang="en-US" dirty="0" err="1">
                <a:latin typeface="Consolas" panose="020B0609020204030204" pitchFamily="49" charset="0"/>
              </a:rPr>
              <a:t>HelloObject</a:t>
            </a:r>
            <a:r>
              <a:rPr lang="en-US" dirty="0">
                <a:latin typeface="Consolas" panose="020B0609020204030204" pitchFamily="49" charset="0"/>
              </a:rPr>
              <a:t>"</a:t>
            </a:r>
          </a:p>
          <a:p>
            <a:r>
              <a:rPr lang="en-US" dirty="0">
                <a:latin typeface="Consolas" panose="020B0609020204030204" pitchFamily="49" charset="0"/>
              </a:rPr>
              <a:t>|     </a:t>
            </a:r>
            <a:r>
              <a:rPr lang="en-US" dirty="0" err="1">
                <a:latin typeface="Consolas" panose="020B0609020204030204" pitchFamily="49" charset="0"/>
              </a:rPr>
              <a:t>cxx_header</a:t>
            </a:r>
            <a:r>
              <a:rPr lang="en-US" dirty="0">
                <a:latin typeface="Consolas" panose="020B0609020204030204" pitchFamily="49" charset="0"/>
              </a:rPr>
              <a:t> = ”</a:t>
            </a:r>
            <a:r>
              <a:rPr lang="en-US" dirty="0" err="1">
                <a:latin typeface="Consolas" panose="020B0609020204030204" pitchFamily="49" charset="0"/>
              </a:rPr>
              <a:t>simobject</a:t>
            </a:r>
            <a:r>
              <a:rPr lang="en-US" dirty="0">
                <a:latin typeface="Consolas" panose="020B0609020204030204" pitchFamily="49" charset="0"/>
              </a:rPr>
              <a:t>-example/</a:t>
            </a:r>
            <a:r>
              <a:rPr lang="en-US" dirty="0" err="1">
                <a:latin typeface="Consolas" panose="020B0609020204030204" pitchFamily="49" charset="0"/>
              </a:rPr>
              <a:t>hello_object.hh</a:t>
            </a:r>
            <a:r>
              <a:rPr lang="en-US" dirty="0">
                <a:latin typeface="Consolas" panose="020B0609020204030204" pitchFamily="49" charset="0"/>
              </a:rPr>
              <a:t>"</a:t>
            </a:r>
          </a:p>
          <a:p>
            <a:r>
              <a:rPr lang="en-US" dirty="0">
                <a:latin typeface="Consolas" panose="020B0609020204030204" pitchFamily="49" charset="0"/>
              </a:rPr>
              <a:t>|     </a:t>
            </a:r>
            <a:r>
              <a:rPr lang="en-US" dirty="0" err="1">
                <a:latin typeface="Consolas" panose="020B0609020204030204" pitchFamily="49" charset="0"/>
              </a:rPr>
              <a:t>cxx_class</a:t>
            </a:r>
            <a:r>
              <a:rPr lang="en-US" dirty="0">
                <a:latin typeface="Consolas" panose="020B0609020204030204" pitchFamily="49" charset="0"/>
              </a:rPr>
              <a:t> = "gem5::</a:t>
            </a:r>
            <a:r>
              <a:rPr lang="en-US" dirty="0" err="1">
                <a:latin typeface="Consolas" panose="020B0609020204030204" pitchFamily="49" charset="0"/>
              </a:rPr>
              <a:t>HelloObject</a:t>
            </a:r>
            <a:r>
              <a:rPr lang="en-US" dirty="0">
                <a:latin typeface="Consolas" panose="020B0609020204030204" pitchFamily="49" charset="0"/>
              </a:rPr>
              <a:t>"</a:t>
            </a:r>
            <a:endParaRPr lang="en-US" dirty="0"/>
          </a:p>
        </p:txBody>
      </p:sp>
      <p:sp>
        <p:nvSpPr>
          <p:cNvPr id="16" name="TextBox 15"/>
          <p:cNvSpPr txBox="1"/>
          <p:nvPr/>
        </p:nvSpPr>
        <p:spPr>
          <a:xfrm>
            <a:off x="7702464" y="3636964"/>
            <a:ext cx="4186292" cy="523220"/>
          </a:xfrm>
          <a:prstGeom prst="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dirty="0"/>
              <a:t>Import the objects we need</a:t>
            </a:r>
          </a:p>
        </p:txBody>
      </p:sp>
      <p:sp>
        <p:nvSpPr>
          <p:cNvPr id="21" name="TextBox 20"/>
          <p:cNvSpPr txBox="1"/>
          <p:nvPr/>
        </p:nvSpPr>
        <p:spPr>
          <a:xfrm>
            <a:off x="7702464" y="1548030"/>
            <a:ext cx="4186292" cy="954107"/>
          </a:xfrm>
          <a:prstGeom prst="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a:t>m5.params</a:t>
            </a:r>
            <a:r>
              <a:rPr lang="en-US" sz="2800" dirty="0"/>
              <a:t>: Things like </a:t>
            </a:r>
            <a:r>
              <a:rPr lang="en-US" sz="2800" dirty="0" err="1">
                <a:latin typeface="Consolas" panose="020B0609020204030204" pitchFamily="49" charset="0"/>
              </a:rPr>
              <a:t>MemorySize</a:t>
            </a:r>
            <a:r>
              <a:rPr lang="en-US" sz="2800" dirty="0"/>
              <a:t>, </a:t>
            </a:r>
            <a:r>
              <a:rPr lang="en-US" sz="2800" dirty="0" err="1">
                <a:latin typeface="Consolas" panose="020B0609020204030204" pitchFamily="49" charset="0"/>
              </a:rPr>
              <a:t>Int</a:t>
            </a:r>
            <a:r>
              <a:rPr lang="en-US" sz="2800" dirty="0"/>
              <a:t>, etc.</a:t>
            </a:r>
          </a:p>
        </p:txBody>
      </p:sp>
      <p:sp>
        <p:nvSpPr>
          <p:cNvPr id="24" name="TextBox 23"/>
          <p:cNvSpPr txBox="1"/>
          <p:nvPr/>
        </p:nvSpPr>
        <p:spPr>
          <a:xfrm>
            <a:off x="989400" y="4310792"/>
            <a:ext cx="3920412" cy="523220"/>
          </a:xfrm>
          <a:prstGeom prst="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a:t>type</a:t>
            </a:r>
            <a:r>
              <a:rPr lang="en-US" sz="2800" dirty="0"/>
              <a:t>: The C++ class name</a:t>
            </a:r>
          </a:p>
        </p:txBody>
      </p:sp>
      <p:sp>
        <p:nvSpPr>
          <p:cNvPr id="25" name="TextBox 24"/>
          <p:cNvSpPr txBox="1"/>
          <p:nvPr/>
        </p:nvSpPr>
        <p:spPr>
          <a:xfrm>
            <a:off x="6088508" y="4432850"/>
            <a:ext cx="5091404" cy="954107"/>
          </a:xfrm>
          <a:prstGeom prst="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err="1"/>
              <a:t>cxx_header</a:t>
            </a:r>
            <a:r>
              <a:rPr lang="en-US" sz="2800" dirty="0"/>
              <a:t>: The filename for the C++ header file</a:t>
            </a:r>
          </a:p>
        </p:txBody>
      </p:sp>
      <p:sp>
        <p:nvSpPr>
          <p:cNvPr id="28" name="TextBox 27"/>
          <p:cNvSpPr txBox="1"/>
          <p:nvPr/>
        </p:nvSpPr>
        <p:spPr>
          <a:xfrm>
            <a:off x="2629160" y="1301376"/>
            <a:ext cx="3038717" cy="646331"/>
          </a:xfrm>
          <a:prstGeom prst="rect">
            <a:avLst/>
          </a:prstGeom>
          <a:noFill/>
        </p:spPr>
        <p:txBody>
          <a:bodyPr wrap="none" rtlCol="0">
            <a:spAutoFit/>
          </a:bodyPr>
          <a:lstStyle/>
          <a:p>
            <a:r>
              <a:rPr lang="en-US" sz="3600" b="1" dirty="0"/>
              <a:t>HelloObject.py</a:t>
            </a:r>
          </a:p>
        </p:txBody>
      </p:sp>
      <p:sp>
        <p:nvSpPr>
          <p:cNvPr id="27" name="TextBox 26">
            <a:extLst>
              <a:ext uri="{FF2B5EF4-FFF2-40B4-BE49-F238E27FC236}">
                <a16:creationId xmlns:a16="http://schemas.microsoft.com/office/drawing/2014/main" id="{60F0FAC0-DCAB-418E-93FE-F25F309FC167}"/>
              </a:ext>
            </a:extLst>
          </p:cNvPr>
          <p:cNvSpPr txBox="1"/>
          <p:nvPr/>
        </p:nvSpPr>
        <p:spPr>
          <a:xfrm>
            <a:off x="989400" y="5079570"/>
            <a:ext cx="4407961" cy="954107"/>
          </a:xfrm>
          <a:prstGeom prst="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err="1"/>
              <a:t>cxx_class</a:t>
            </a:r>
            <a:r>
              <a:rPr lang="en-US" sz="2800" dirty="0"/>
              <a:t>: The fully qualified C++ class name</a:t>
            </a:r>
          </a:p>
        </p:txBody>
      </p:sp>
      <p:pic>
        <p:nvPicPr>
          <p:cNvPr id="3" name="Picture 2" descr="Logo&#10;&#10;Description automatically generated">
            <a:extLst>
              <a:ext uri="{FF2B5EF4-FFF2-40B4-BE49-F238E27FC236}">
                <a16:creationId xmlns:a16="http://schemas.microsoft.com/office/drawing/2014/main" id="{803958E0-F444-895B-293A-2AD873FD7152}"/>
              </a:ext>
            </a:extLst>
          </p:cNvPr>
          <p:cNvPicPr>
            <a:picLocks noGrp="1" noChangeAspect="1"/>
          </p:cNvPicPr>
          <p:nvPr/>
        </p:nvPicPr>
        <p:blipFill>
          <a:blip r:embed="rId2"/>
          <a:stretch>
            <a:fillRect/>
          </a:stretch>
        </p:blipFill>
        <p:spPr>
          <a:xfrm>
            <a:off x="4926590" y="5888686"/>
            <a:ext cx="2338821" cy="934028"/>
          </a:xfrm>
          <a:prstGeom prst="rect">
            <a:avLst/>
          </a:prstGeom>
        </p:spPr>
      </p:pic>
    </p:spTree>
    <p:extLst>
      <p:ext uri="{BB962C8B-B14F-4D97-AF65-F5344CB8AC3E}">
        <p14:creationId xmlns:p14="http://schemas.microsoft.com/office/powerpoint/2010/main" val="232815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1" grpId="0" animBg="1"/>
      <p:bldP spid="24" grpId="0" animBg="1"/>
      <p:bldP spid="25" grpId="0" animBg="1"/>
      <p:bldP spid="28" grpId="0"/>
      <p:bldP spid="27"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2: Implement the C++ </a:t>
            </a:r>
          </a:p>
        </p:txBody>
      </p:sp>
      <p:sp>
        <p:nvSpPr>
          <p:cNvPr id="5" name="Slide Number Placeholder 4"/>
          <p:cNvSpPr>
            <a:spLocks noGrp="1"/>
          </p:cNvSpPr>
          <p:nvPr>
            <p:ph type="sldNum" sz="quarter" idx="12"/>
          </p:nvPr>
        </p:nvSpPr>
        <p:spPr/>
        <p:txBody>
          <a:bodyPr/>
          <a:lstStyle/>
          <a:p>
            <a:fld id="{52FA5E91-C711-4121-AA02-9685B73286BC}" type="slidenum">
              <a:rPr lang="en-US" smtClean="0"/>
              <a:t>85</a:t>
            </a:fld>
            <a:endParaRPr lang="en-US"/>
          </a:p>
        </p:txBody>
      </p:sp>
      <p:sp>
        <p:nvSpPr>
          <p:cNvPr id="14" name="Rectangle: Rounded Corners 13"/>
          <p:cNvSpPr/>
          <p:nvPr/>
        </p:nvSpPr>
        <p:spPr>
          <a:xfrm>
            <a:off x="634999" y="1729356"/>
            <a:ext cx="6462253" cy="2876744"/>
          </a:xfrm>
          <a:prstGeom prst="roundRect">
            <a:avLst/>
          </a:prstGeom>
          <a:solidFill>
            <a:schemeClr val="accent1"/>
          </a:solidFill>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Ins="45720" rtlCol="0" anchor="t"/>
          <a:lstStyle/>
          <a:p>
            <a:pPr>
              <a:lnSpc>
                <a:spcPct val="110000"/>
              </a:lnSpc>
            </a:pPr>
            <a:r>
              <a:rPr lang="en-US" dirty="0">
                <a:latin typeface="Consolas" panose="020B0609020204030204" pitchFamily="49" charset="0"/>
              </a:rPr>
              <a:t>| #include "params/</a:t>
            </a:r>
            <a:r>
              <a:rPr lang="en-US" dirty="0" err="1">
                <a:latin typeface="Consolas" panose="020B0609020204030204" pitchFamily="49" charset="0"/>
              </a:rPr>
              <a:t>HelloObject.hh</a:t>
            </a:r>
            <a:r>
              <a:rPr lang="en-US" dirty="0">
                <a:latin typeface="Consolas" panose="020B0609020204030204" pitchFamily="49" charset="0"/>
              </a:rPr>
              <a:t>"</a:t>
            </a:r>
          </a:p>
          <a:p>
            <a:pPr>
              <a:lnSpc>
                <a:spcPct val="110000"/>
              </a:lnSpc>
            </a:pPr>
            <a:r>
              <a:rPr lang="en-US" dirty="0">
                <a:latin typeface="Consolas" panose="020B0609020204030204" pitchFamily="49" charset="0"/>
              </a:rPr>
              <a:t>| #include "sim/</a:t>
            </a:r>
            <a:r>
              <a:rPr lang="en-US" dirty="0" err="1">
                <a:latin typeface="Consolas" panose="020B0609020204030204" pitchFamily="49" charset="0"/>
              </a:rPr>
              <a:t>sim_object.hh</a:t>
            </a:r>
            <a:r>
              <a:rPr lang="en-US" dirty="0">
                <a:latin typeface="Consolas" panose="020B0609020204030204" pitchFamily="49" charset="0"/>
              </a:rPr>
              <a:t>”</a:t>
            </a:r>
          </a:p>
          <a:p>
            <a:pPr>
              <a:lnSpc>
                <a:spcPct val="110000"/>
              </a:lnSpc>
            </a:pPr>
            <a:r>
              <a:rPr lang="en-US" dirty="0">
                <a:latin typeface="Consolas" panose="020B0609020204030204" pitchFamily="49" charset="0"/>
              </a:rPr>
              <a:t>| namespace gem5{</a:t>
            </a:r>
          </a:p>
          <a:p>
            <a:pPr>
              <a:lnSpc>
                <a:spcPct val="110000"/>
              </a:lnSpc>
            </a:pPr>
            <a:r>
              <a:rPr lang="en-US" dirty="0">
                <a:latin typeface="Consolas" panose="020B0609020204030204" pitchFamily="49" charset="0"/>
              </a:rPr>
              <a:t>| class </a:t>
            </a:r>
            <a:r>
              <a:rPr lang="en-US" dirty="0" err="1">
                <a:latin typeface="Consolas" panose="020B0609020204030204" pitchFamily="49" charset="0"/>
              </a:rPr>
              <a:t>HelloObject</a:t>
            </a:r>
            <a:r>
              <a:rPr lang="en-US" dirty="0">
                <a:latin typeface="Consolas" panose="020B0609020204030204" pitchFamily="49" charset="0"/>
              </a:rPr>
              <a:t> : public SimObject</a:t>
            </a:r>
          </a:p>
          <a:p>
            <a:pPr>
              <a:lnSpc>
                <a:spcPct val="110000"/>
              </a:lnSpc>
            </a:pPr>
            <a:r>
              <a:rPr lang="en-US" dirty="0">
                <a:latin typeface="Consolas" panose="020B0609020204030204" pitchFamily="49" charset="0"/>
              </a:rPr>
              <a:t>| {</a:t>
            </a:r>
          </a:p>
          <a:p>
            <a:pPr>
              <a:lnSpc>
                <a:spcPct val="110000"/>
              </a:lnSpc>
            </a:pPr>
            <a:r>
              <a:rPr lang="en-US" dirty="0">
                <a:latin typeface="Consolas" panose="020B0609020204030204" pitchFamily="49" charset="0"/>
              </a:rPr>
              <a:t>|   public:</a:t>
            </a:r>
          </a:p>
          <a:p>
            <a:pPr>
              <a:lnSpc>
                <a:spcPct val="110000"/>
              </a:lnSpc>
            </a:pPr>
            <a:r>
              <a:rPr lang="en-US" dirty="0">
                <a:latin typeface="Consolas" panose="020B0609020204030204" pitchFamily="49" charset="0"/>
              </a:rPr>
              <a:t>|     </a:t>
            </a:r>
            <a:r>
              <a:rPr lang="en-US" dirty="0" err="1">
                <a:latin typeface="Consolas" panose="020B0609020204030204" pitchFamily="49" charset="0"/>
              </a:rPr>
              <a:t>HelloObject</a:t>
            </a:r>
            <a:r>
              <a:rPr lang="en-US" dirty="0">
                <a:latin typeface="Consolas" panose="020B0609020204030204" pitchFamily="49" charset="0"/>
              </a:rPr>
              <a:t>(const </a:t>
            </a:r>
            <a:r>
              <a:rPr lang="en-US" dirty="0" err="1">
                <a:latin typeface="Consolas" panose="020B0609020204030204" pitchFamily="49" charset="0"/>
              </a:rPr>
              <a:t>HelloObjectParams</a:t>
            </a:r>
            <a:r>
              <a:rPr lang="en-US" dirty="0">
                <a:latin typeface="Consolas" panose="020B0609020204030204" pitchFamily="49" charset="0"/>
              </a:rPr>
              <a:t> &amp;p);</a:t>
            </a:r>
          </a:p>
          <a:p>
            <a:pPr>
              <a:lnSpc>
                <a:spcPct val="110000"/>
              </a:lnSpc>
            </a:pPr>
            <a:r>
              <a:rPr lang="en-US" dirty="0">
                <a:latin typeface="Consolas" panose="020B0609020204030204" pitchFamily="49" charset="0"/>
              </a:rPr>
              <a:t>| };</a:t>
            </a:r>
          </a:p>
          <a:p>
            <a:pPr>
              <a:lnSpc>
                <a:spcPct val="110000"/>
              </a:lnSpc>
            </a:pPr>
            <a:r>
              <a:rPr lang="en-US" dirty="0">
                <a:latin typeface="Consolas" panose="020B0609020204030204" pitchFamily="49" charset="0"/>
              </a:rPr>
              <a:t>| } // namespace gem5</a:t>
            </a:r>
            <a:endParaRPr lang="en-US" dirty="0"/>
          </a:p>
        </p:txBody>
      </p:sp>
      <p:sp>
        <p:nvSpPr>
          <p:cNvPr id="16" name="TextBox 15"/>
          <p:cNvSpPr txBox="1"/>
          <p:nvPr/>
        </p:nvSpPr>
        <p:spPr>
          <a:xfrm>
            <a:off x="1816032" y="1018370"/>
            <a:ext cx="3193503" cy="646331"/>
          </a:xfrm>
          <a:prstGeom prst="rect">
            <a:avLst/>
          </a:prstGeom>
          <a:noFill/>
        </p:spPr>
        <p:txBody>
          <a:bodyPr wrap="none" rtlCol="0">
            <a:spAutoFit/>
          </a:bodyPr>
          <a:lstStyle/>
          <a:p>
            <a:r>
              <a:rPr lang="en-US" sz="3600" b="1" dirty="0" err="1"/>
              <a:t>hello_object.hh</a:t>
            </a:r>
            <a:endParaRPr lang="en-US" sz="3600" b="1" dirty="0"/>
          </a:p>
        </p:txBody>
      </p:sp>
      <p:sp>
        <p:nvSpPr>
          <p:cNvPr id="18" name="TextBox 17"/>
          <p:cNvSpPr txBox="1"/>
          <p:nvPr/>
        </p:nvSpPr>
        <p:spPr>
          <a:xfrm>
            <a:off x="6732599" y="1274496"/>
            <a:ext cx="4418001" cy="1384995"/>
          </a:xfrm>
          <a:prstGeom prst="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dirty="0" err="1"/>
              <a:t>params</a:t>
            </a:r>
            <a:r>
              <a:rPr lang="en-US" sz="2800" dirty="0"/>
              <a:t>/*.</a:t>
            </a:r>
            <a:r>
              <a:rPr lang="en-US" sz="2800" dirty="0" err="1"/>
              <a:t>hh</a:t>
            </a:r>
            <a:r>
              <a:rPr lang="en-US" sz="2800" dirty="0"/>
              <a:t> generated automatically. Comes from Python </a:t>
            </a:r>
            <a:r>
              <a:rPr lang="en-US" sz="2800" dirty="0" err="1"/>
              <a:t>SimObject</a:t>
            </a:r>
            <a:r>
              <a:rPr lang="en-US" sz="2800" dirty="0"/>
              <a:t> definition</a:t>
            </a:r>
          </a:p>
        </p:txBody>
      </p:sp>
      <p:sp>
        <p:nvSpPr>
          <p:cNvPr id="21" name="TextBox 20"/>
          <p:cNvSpPr txBox="1"/>
          <p:nvPr/>
        </p:nvSpPr>
        <p:spPr>
          <a:xfrm>
            <a:off x="6692177" y="3221105"/>
            <a:ext cx="4879856" cy="1384995"/>
          </a:xfrm>
          <a:prstGeom prst="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dirty="0"/>
              <a:t>Constructor has one parameter, the generated params object. Must be a </a:t>
            </a:r>
            <a:r>
              <a:rPr lang="en-US" sz="2800" b="1" dirty="0"/>
              <a:t>const</a:t>
            </a:r>
            <a:r>
              <a:rPr lang="en-US" sz="2800" dirty="0"/>
              <a:t> </a:t>
            </a:r>
            <a:r>
              <a:rPr lang="en-US" sz="2800" b="1" dirty="0"/>
              <a:t>reference</a:t>
            </a:r>
            <a:endParaRPr lang="en-US" sz="2800" dirty="0"/>
          </a:p>
        </p:txBody>
      </p:sp>
      <p:pic>
        <p:nvPicPr>
          <p:cNvPr id="3" name="Picture 2" descr="Logo&#10;&#10;Description automatically generated">
            <a:extLst>
              <a:ext uri="{FF2B5EF4-FFF2-40B4-BE49-F238E27FC236}">
                <a16:creationId xmlns:a16="http://schemas.microsoft.com/office/drawing/2014/main" id="{5018A23A-568E-709A-3295-99C95D91B001}"/>
              </a:ext>
            </a:extLst>
          </p:cNvPr>
          <p:cNvPicPr>
            <a:picLocks noGrp="1" noChangeAspect="1"/>
          </p:cNvPicPr>
          <p:nvPr/>
        </p:nvPicPr>
        <p:blipFill>
          <a:blip r:embed="rId2"/>
          <a:stretch>
            <a:fillRect/>
          </a:stretch>
        </p:blipFill>
        <p:spPr>
          <a:xfrm>
            <a:off x="4926590" y="5888686"/>
            <a:ext cx="2338821" cy="934028"/>
          </a:xfrm>
          <a:prstGeom prst="rect">
            <a:avLst/>
          </a:prstGeom>
        </p:spPr>
      </p:pic>
    </p:spTree>
    <p:extLst>
      <p:ext uri="{BB962C8B-B14F-4D97-AF65-F5344CB8AC3E}">
        <p14:creationId xmlns:p14="http://schemas.microsoft.com/office/powerpoint/2010/main" val="291561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8" grpId="0" animBg="1"/>
      <p:bldP spid="21"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2: Implement the C++ </a:t>
            </a:r>
          </a:p>
        </p:txBody>
      </p:sp>
      <p:sp>
        <p:nvSpPr>
          <p:cNvPr id="5" name="Slide Number Placeholder 4"/>
          <p:cNvSpPr>
            <a:spLocks noGrp="1"/>
          </p:cNvSpPr>
          <p:nvPr>
            <p:ph type="sldNum" sz="quarter" idx="12"/>
          </p:nvPr>
        </p:nvSpPr>
        <p:spPr/>
        <p:txBody>
          <a:bodyPr/>
          <a:lstStyle/>
          <a:p>
            <a:fld id="{52FA5E91-C711-4121-AA02-9685B73286BC}" type="slidenum">
              <a:rPr lang="en-US" smtClean="0"/>
              <a:t>86</a:t>
            </a:fld>
            <a:endParaRPr lang="en-US"/>
          </a:p>
        </p:txBody>
      </p:sp>
      <p:sp>
        <p:nvSpPr>
          <p:cNvPr id="14" name="Rectangle: Rounded Corners 13"/>
          <p:cNvSpPr/>
          <p:nvPr/>
        </p:nvSpPr>
        <p:spPr>
          <a:xfrm>
            <a:off x="1820154" y="2466328"/>
            <a:ext cx="8551689" cy="3221105"/>
          </a:xfrm>
          <a:prstGeom prst="roundRect">
            <a:avLst/>
          </a:prstGeom>
          <a:solidFill>
            <a:schemeClr val="accent1"/>
          </a:solidFill>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Ins="45720" rtlCol="0" anchor="t"/>
          <a:lstStyle/>
          <a:p>
            <a:pPr>
              <a:lnSpc>
                <a:spcPct val="110000"/>
              </a:lnSpc>
            </a:pPr>
            <a:r>
              <a:rPr lang="en-US" dirty="0">
                <a:latin typeface="Consolas" panose="020B0609020204030204" pitchFamily="49" charset="0"/>
              </a:rPr>
              <a:t>#include ”</a:t>
            </a:r>
            <a:r>
              <a:rPr lang="en-US" dirty="0" err="1">
                <a:latin typeface="Consolas" panose="020B0609020204030204" pitchFamily="49" charset="0"/>
              </a:rPr>
              <a:t>simobject</a:t>
            </a:r>
            <a:r>
              <a:rPr lang="en-US" dirty="0">
                <a:latin typeface="Consolas" panose="020B0609020204030204" pitchFamily="49" charset="0"/>
              </a:rPr>
              <a:t>-example/</a:t>
            </a:r>
            <a:r>
              <a:rPr lang="en-US" dirty="0" err="1">
                <a:latin typeface="Consolas" panose="020B0609020204030204" pitchFamily="49" charset="0"/>
              </a:rPr>
              <a:t>hello_object.hh</a:t>
            </a:r>
            <a:r>
              <a:rPr lang="en-US" dirty="0">
                <a:latin typeface="Consolas" panose="020B0609020204030204" pitchFamily="49" charset="0"/>
              </a:rPr>
              <a:t>”</a:t>
            </a:r>
          </a:p>
          <a:p>
            <a:pPr>
              <a:lnSpc>
                <a:spcPct val="110000"/>
              </a:lnSpc>
            </a:pPr>
            <a:r>
              <a:rPr lang="en-US" dirty="0">
                <a:latin typeface="Consolas" panose="020B0609020204030204" pitchFamily="49" charset="0"/>
              </a:rPr>
              <a:t>#include &lt;iostream&gt;</a:t>
            </a:r>
          </a:p>
          <a:p>
            <a:pPr>
              <a:lnSpc>
                <a:spcPct val="110000"/>
              </a:lnSpc>
            </a:pPr>
            <a:r>
              <a:rPr lang="en-US" dirty="0">
                <a:latin typeface="Consolas" panose="020B0609020204030204" pitchFamily="49" charset="0"/>
              </a:rPr>
              <a:t>Namespace gem5 {</a:t>
            </a:r>
          </a:p>
          <a:p>
            <a:pPr>
              <a:lnSpc>
                <a:spcPct val="110000"/>
              </a:lnSpc>
            </a:pPr>
            <a:r>
              <a:rPr lang="en-US" dirty="0" err="1">
                <a:latin typeface="Consolas" panose="020B0609020204030204" pitchFamily="49" charset="0"/>
              </a:rPr>
              <a:t>HelloObject</a:t>
            </a:r>
            <a:r>
              <a:rPr lang="en-US" dirty="0">
                <a:latin typeface="Consolas" panose="020B0609020204030204" pitchFamily="49" charset="0"/>
              </a:rPr>
              <a:t>::</a:t>
            </a:r>
            <a:r>
              <a:rPr lang="en-US" dirty="0" err="1">
                <a:latin typeface="Consolas" panose="020B0609020204030204" pitchFamily="49" charset="0"/>
              </a:rPr>
              <a:t>HelloObject</a:t>
            </a:r>
            <a:r>
              <a:rPr lang="en-US" dirty="0">
                <a:latin typeface="Consolas" panose="020B0609020204030204" pitchFamily="49" charset="0"/>
              </a:rPr>
              <a:t>(const </a:t>
            </a:r>
            <a:r>
              <a:rPr lang="en-US" dirty="0" err="1">
                <a:latin typeface="Consolas" panose="020B0609020204030204" pitchFamily="49" charset="0"/>
              </a:rPr>
              <a:t>HelloObjectParams</a:t>
            </a:r>
            <a:r>
              <a:rPr lang="en-US" dirty="0">
                <a:latin typeface="Consolas" panose="020B0609020204030204" pitchFamily="49" charset="0"/>
              </a:rPr>
              <a:t> &amp;params)</a:t>
            </a:r>
            <a:br>
              <a:rPr lang="en-US" dirty="0">
                <a:latin typeface="Consolas" panose="020B0609020204030204" pitchFamily="49" charset="0"/>
              </a:rPr>
            </a:br>
            <a:r>
              <a:rPr lang="en-US" dirty="0">
                <a:latin typeface="Consolas" panose="020B0609020204030204" pitchFamily="49" charset="0"/>
              </a:rPr>
              <a:t>    : SimObject(params)</a:t>
            </a:r>
          </a:p>
          <a:p>
            <a:pPr>
              <a:lnSpc>
                <a:spcPct val="110000"/>
              </a:lnSpc>
            </a:pPr>
            <a:r>
              <a:rPr lang="en-US" dirty="0">
                <a:latin typeface="Consolas" panose="020B0609020204030204" pitchFamily="49" charset="0"/>
              </a:rPr>
              <a:t>{</a:t>
            </a:r>
          </a:p>
          <a:p>
            <a:pPr>
              <a:lnSpc>
                <a:spcPct val="110000"/>
              </a:lnSpc>
            </a:pPr>
            <a:r>
              <a:rPr lang="en-US" dirty="0">
                <a:latin typeface="Consolas" panose="020B0609020204030204" pitchFamily="49" charset="0"/>
              </a:rPr>
              <a: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cout</a:t>
            </a:r>
            <a:r>
              <a:rPr lang="en-US" dirty="0">
                <a:latin typeface="Consolas" panose="020B0609020204030204" pitchFamily="49" charset="0"/>
              </a:rPr>
              <a:t> &lt;&lt; "Hello World! From a </a:t>
            </a:r>
            <a:r>
              <a:rPr lang="en-US" dirty="0" err="1">
                <a:latin typeface="Consolas" panose="020B0609020204030204" pitchFamily="49" charset="0"/>
              </a:rPr>
              <a:t>SimObject</a:t>
            </a:r>
            <a:r>
              <a:rPr lang="en-US" dirty="0">
                <a:latin typeface="Consolas" panose="020B0609020204030204" pitchFamily="49" charset="0"/>
              </a:rPr>
              <a:t>!" &lt;&lt; </a:t>
            </a:r>
            <a:r>
              <a:rPr lang="en-US" dirty="0" err="1">
                <a:latin typeface="Consolas" panose="020B0609020204030204" pitchFamily="49" charset="0"/>
              </a:rPr>
              <a:t>std</a:t>
            </a:r>
            <a:r>
              <a:rPr lang="en-US" dirty="0">
                <a:latin typeface="Consolas" panose="020B0609020204030204" pitchFamily="49" charset="0"/>
              </a:rPr>
              <a:t>::</a:t>
            </a:r>
            <a:r>
              <a:rPr lang="en-US" dirty="0" err="1">
                <a:latin typeface="Consolas" panose="020B0609020204030204" pitchFamily="49" charset="0"/>
              </a:rPr>
              <a:t>endl</a:t>
            </a:r>
            <a:r>
              <a:rPr lang="en-US" dirty="0">
                <a:latin typeface="Consolas" panose="020B0609020204030204" pitchFamily="49" charset="0"/>
              </a:rPr>
              <a:t>;</a:t>
            </a:r>
          </a:p>
          <a:p>
            <a:pPr>
              <a:lnSpc>
                <a:spcPct val="110000"/>
              </a:lnSpc>
            </a:pPr>
            <a:r>
              <a:rPr lang="en-US" dirty="0">
                <a:latin typeface="Consolas" panose="020B0609020204030204" pitchFamily="49" charset="0"/>
              </a:rPr>
              <a:t>}</a:t>
            </a:r>
          </a:p>
          <a:p>
            <a:pPr>
              <a:lnSpc>
                <a:spcPct val="110000"/>
              </a:lnSpc>
            </a:pPr>
            <a:r>
              <a:rPr lang="en-US" dirty="0">
                <a:latin typeface="Consolas" panose="020B0609020204030204" pitchFamily="49" charset="0"/>
              </a:rPr>
              <a:t>} //</a:t>
            </a:r>
          </a:p>
        </p:txBody>
      </p:sp>
      <p:sp>
        <p:nvSpPr>
          <p:cNvPr id="16" name="TextBox 15"/>
          <p:cNvSpPr txBox="1"/>
          <p:nvPr/>
        </p:nvSpPr>
        <p:spPr>
          <a:xfrm>
            <a:off x="4553750" y="1618744"/>
            <a:ext cx="3084499" cy="646331"/>
          </a:xfrm>
          <a:prstGeom prst="rect">
            <a:avLst/>
          </a:prstGeom>
          <a:noFill/>
        </p:spPr>
        <p:txBody>
          <a:bodyPr wrap="none" rtlCol="0">
            <a:spAutoFit/>
          </a:bodyPr>
          <a:lstStyle/>
          <a:p>
            <a:r>
              <a:rPr lang="en-US" sz="3600" b="1" dirty="0" err="1"/>
              <a:t>hello_object.cc</a:t>
            </a:r>
            <a:endParaRPr lang="en-US" sz="3600" b="1" dirty="0"/>
          </a:p>
        </p:txBody>
      </p:sp>
      <p:pic>
        <p:nvPicPr>
          <p:cNvPr id="3" name="Picture 2" descr="Logo&#10;&#10;Description automatically generated">
            <a:extLst>
              <a:ext uri="{FF2B5EF4-FFF2-40B4-BE49-F238E27FC236}">
                <a16:creationId xmlns:a16="http://schemas.microsoft.com/office/drawing/2014/main" id="{83AFC766-B569-E112-7838-FA4CA36E2442}"/>
              </a:ext>
            </a:extLst>
          </p:cNvPr>
          <p:cNvPicPr>
            <a:picLocks noGrp="1" noChangeAspect="1"/>
          </p:cNvPicPr>
          <p:nvPr/>
        </p:nvPicPr>
        <p:blipFill>
          <a:blip r:embed="rId2"/>
          <a:stretch>
            <a:fillRect/>
          </a:stretch>
        </p:blipFill>
        <p:spPr>
          <a:xfrm>
            <a:off x="4926590" y="5888686"/>
            <a:ext cx="2338821" cy="934028"/>
          </a:xfrm>
          <a:prstGeom prst="rect">
            <a:avLst/>
          </a:prstGeom>
        </p:spPr>
      </p:pic>
    </p:spTree>
    <p:extLst>
      <p:ext uri="{BB962C8B-B14F-4D97-AF65-F5344CB8AC3E}">
        <p14:creationId xmlns:p14="http://schemas.microsoft.com/office/powerpoint/2010/main" val="111550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3: Register the </a:t>
            </a:r>
            <a:r>
              <a:rPr lang="en-US" dirty="0" err="1"/>
              <a:t>SimObject</a:t>
            </a:r>
            <a:r>
              <a:rPr lang="en-US" dirty="0"/>
              <a:t> and C++ file</a:t>
            </a:r>
          </a:p>
        </p:txBody>
      </p:sp>
      <p:sp>
        <p:nvSpPr>
          <p:cNvPr id="5" name="Slide Number Placeholder 4"/>
          <p:cNvSpPr>
            <a:spLocks noGrp="1"/>
          </p:cNvSpPr>
          <p:nvPr>
            <p:ph type="sldNum" sz="quarter" idx="12"/>
          </p:nvPr>
        </p:nvSpPr>
        <p:spPr/>
        <p:txBody>
          <a:bodyPr/>
          <a:lstStyle/>
          <a:p>
            <a:fld id="{52FA5E91-C711-4121-AA02-9685B73286BC}" type="slidenum">
              <a:rPr lang="en-US" smtClean="0"/>
              <a:t>87</a:t>
            </a:fld>
            <a:endParaRPr lang="en-US"/>
          </a:p>
        </p:txBody>
      </p:sp>
      <p:sp>
        <p:nvSpPr>
          <p:cNvPr id="14" name="Rectangle: Rounded Corners 13"/>
          <p:cNvSpPr/>
          <p:nvPr/>
        </p:nvSpPr>
        <p:spPr>
          <a:xfrm>
            <a:off x="642112" y="2097983"/>
            <a:ext cx="8388096" cy="1170636"/>
          </a:xfrm>
          <a:prstGeom prst="roundRect">
            <a:avLst/>
          </a:prstGeom>
          <a:solidFill>
            <a:schemeClr val="accent1"/>
          </a:solidFill>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Ins="45720" rtlCol="0" anchor="t"/>
          <a:lstStyle/>
          <a:p>
            <a:pPr>
              <a:lnSpc>
                <a:spcPct val="110000"/>
              </a:lnSpc>
            </a:pPr>
            <a:r>
              <a:rPr lang="en-US" dirty="0">
                <a:latin typeface="Consolas" panose="020B0609020204030204" pitchFamily="49" charset="0"/>
              </a:rPr>
              <a:t>| Import('*')</a:t>
            </a:r>
          </a:p>
          <a:p>
            <a:pPr>
              <a:lnSpc>
                <a:spcPct val="110000"/>
              </a:lnSpc>
            </a:pPr>
            <a:r>
              <a:rPr lang="en-US" dirty="0">
                <a:latin typeface="Consolas" panose="020B0609020204030204" pitchFamily="49" charset="0"/>
              </a:rPr>
              <a:t>| </a:t>
            </a:r>
            <a:r>
              <a:rPr lang="en-US" dirty="0" err="1">
                <a:latin typeface="Consolas" panose="020B0609020204030204" pitchFamily="49" charset="0"/>
              </a:rPr>
              <a:t>SimObject</a:t>
            </a:r>
            <a:r>
              <a:rPr lang="en-US" dirty="0">
                <a:latin typeface="Consolas" panose="020B0609020204030204" pitchFamily="49" charset="0"/>
              </a:rPr>
              <a:t>(</a:t>
            </a:r>
            <a:r>
              <a:rPr lang="en-US" dirty="0" err="1">
                <a:latin typeface="Consolas" panose="020B0609020204030204" pitchFamily="49" charset="0"/>
              </a:rPr>
              <a:t>HelloObject.py</a:t>
            </a:r>
            <a:r>
              <a:rPr lang="en-US" dirty="0">
                <a:latin typeface="Consolas" panose="020B0609020204030204" pitchFamily="49" charset="0"/>
              </a:rPr>
              <a:t>', </a:t>
            </a:r>
            <a:r>
              <a:rPr lang="en-US" dirty="0" err="1">
                <a:latin typeface="Consolas" panose="020B0609020204030204" pitchFamily="49" charset="0"/>
              </a:rPr>
              <a:t>sim_objects</a:t>
            </a:r>
            <a:r>
              <a:rPr lang="en-US" dirty="0">
                <a:latin typeface="Consolas" panose="020B0609020204030204" pitchFamily="49" charset="0"/>
              </a:rPr>
              <a:t>=[</a:t>
            </a:r>
            <a:r>
              <a:rPr lang="en-US" dirty="0" err="1">
                <a:latin typeface="Consolas" panose="020B0609020204030204" pitchFamily="49" charset="0"/>
              </a:rPr>
              <a:t>HelloObject</a:t>
            </a:r>
            <a:r>
              <a:rPr lang="en-US" dirty="0">
                <a:latin typeface="Consolas" panose="020B0609020204030204" pitchFamily="49" charset="0"/>
              </a:rPr>
              <a:t>'])</a:t>
            </a:r>
          </a:p>
          <a:p>
            <a:pPr>
              <a:lnSpc>
                <a:spcPct val="110000"/>
              </a:lnSpc>
            </a:pPr>
            <a:r>
              <a:rPr lang="en-US" dirty="0">
                <a:latin typeface="Consolas" panose="020B0609020204030204" pitchFamily="49" charset="0"/>
              </a:rPr>
              <a:t>| Source(</a:t>
            </a:r>
            <a:r>
              <a:rPr lang="en-US" dirty="0" err="1">
                <a:latin typeface="Consolas" panose="020B0609020204030204" pitchFamily="49" charset="0"/>
              </a:rPr>
              <a:t>hello_object.cc</a:t>
            </a:r>
            <a:r>
              <a:rPr lang="en-US" dirty="0">
                <a:latin typeface="Consolas" panose="020B0609020204030204" pitchFamily="49" charset="0"/>
              </a:rPr>
              <a:t>')</a:t>
            </a:r>
          </a:p>
          <a:p>
            <a:pPr>
              <a:lnSpc>
                <a:spcPct val="110000"/>
              </a:lnSpc>
            </a:pPr>
            <a:endParaRPr lang="en-US" dirty="0"/>
          </a:p>
        </p:txBody>
      </p:sp>
      <p:sp>
        <p:nvSpPr>
          <p:cNvPr id="15" name="TextBox 14"/>
          <p:cNvSpPr txBox="1"/>
          <p:nvPr/>
        </p:nvSpPr>
        <p:spPr>
          <a:xfrm>
            <a:off x="2044808" y="1377472"/>
            <a:ext cx="2205860" cy="646331"/>
          </a:xfrm>
          <a:prstGeom prst="rect">
            <a:avLst/>
          </a:prstGeom>
          <a:noFill/>
        </p:spPr>
        <p:txBody>
          <a:bodyPr wrap="none" rtlCol="0">
            <a:spAutoFit/>
          </a:bodyPr>
          <a:lstStyle/>
          <a:p>
            <a:r>
              <a:rPr lang="en-US" sz="3600" b="1" dirty="0" err="1"/>
              <a:t>SConscript</a:t>
            </a:r>
            <a:endParaRPr lang="en-US" sz="3600" b="1" dirty="0"/>
          </a:p>
        </p:txBody>
      </p:sp>
      <p:sp>
        <p:nvSpPr>
          <p:cNvPr id="17" name="TextBox 16"/>
          <p:cNvSpPr txBox="1"/>
          <p:nvPr/>
        </p:nvSpPr>
        <p:spPr>
          <a:xfrm>
            <a:off x="6248786" y="1054441"/>
            <a:ext cx="4418001" cy="954107"/>
          </a:xfrm>
          <a:prstGeom prst="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a:t>Import</a:t>
            </a:r>
            <a:r>
              <a:rPr lang="en-US" sz="2800" dirty="0"/>
              <a:t>: </a:t>
            </a:r>
            <a:r>
              <a:rPr lang="en-US" sz="2800" dirty="0" err="1"/>
              <a:t>SConscript</a:t>
            </a:r>
            <a:r>
              <a:rPr lang="en-US" sz="2800" dirty="0"/>
              <a:t> is just Python… but weird.</a:t>
            </a:r>
          </a:p>
        </p:txBody>
      </p:sp>
      <p:sp>
        <p:nvSpPr>
          <p:cNvPr id="20" name="TextBox 19"/>
          <p:cNvSpPr txBox="1"/>
          <p:nvPr/>
        </p:nvSpPr>
        <p:spPr>
          <a:xfrm>
            <a:off x="6839528" y="3052828"/>
            <a:ext cx="4970062" cy="1815882"/>
          </a:xfrm>
          <a:prstGeom prst="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err="1"/>
              <a:t>SimObject</a:t>
            </a:r>
            <a:r>
              <a:rPr lang="en-US" sz="2800" b="1" dirty="0"/>
              <a:t>()</a:t>
            </a:r>
            <a:r>
              <a:rPr lang="en-US" sz="2800" dirty="0"/>
              <a:t>: Says that this Python file contains a </a:t>
            </a:r>
            <a:r>
              <a:rPr lang="en-US" sz="2800" dirty="0" err="1"/>
              <a:t>SimObject</a:t>
            </a:r>
            <a:r>
              <a:rPr lang="en-US" sz="2800" dirty="0"/>
              <a:t>. Note: you can put pretty much any Python in here</a:t>
            </a:r>
          </a:p>
        </p:txBody>
      </p:sp>
      <p:sp>
        <p:nvSpPr>
          <p:cNvPr id="23" name="TextBox 22"/>
          <p:cNvSpPr txBox="1"/>
          <p:nvPr/>
        </p:nvSpPr>
        <p:spPr>
          <a:xfrm>
            <a:off x="-9765" y="3358054"/>
            <a:ext cx="4970062" cy="954107"/>
          </a:xfrm>
          <a:prstGeom prst="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a:t>Source()</a:t>
            </a:r>
            <a:r>
              <a:rPr lang="en-US" sz="2800" dirty="0"/>
              <a:t>: Tell </a:t>
            </a:r>
            <a:r>
              <a:rPr lang="en-US" sz="2800" dirty="0" err="1"/>
              <a:t>scons</a:t>
            </a:r>
            <a:r>
              <a:rPr lang="en-US" sz="2800" dirty="0"/>
              <a:t> to compile this file (e.g., with g++).</a:t>
            </a:r>
          </a:p>
        </p:txBody>
      </p:sp>
      <p:sp>
        <p:nvSpPr>
          <p:cNvPr id="24" name="TextBox 23">
            <a:extLst>
              <a:ext uri="{FF2B5EF4-FFF2-40B4-BE49-F238E27FC236}">
                <a16:creationId xmlns:a16="http://schemas.microsoft.com/office/drawing/2014/main" id="{3E92B84A-DBDE-4B1E-962E-E08418832CA0}"/>
              </a:ext>
            </a:extLst>
          </p:cNvPr>
          <p:cNvSpPr txBox="1"/>
          <p:nvPr/>
        </p:nvSpPr>
        <p:spPr>
          <a:xfrm>
            <a:off x="1637108" y="4576881"/>
            <a:ext cx="4970062" cy="1384995"/>
          </a:xfrm>
          <a:prstGeom prst="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err="1"/>
              <a:t>sim_objects</a:t>
            </a:r>
            <a:r>
              <a:rPr lang="en-US" sz="2800" b="1" dirty="0"/>
              <a:t>:</a:t>
            </a:r>
            <a:r>
              <a:rPr lang="en-US" sz="2800" dirty="0"/>
              <a:t> The </a:t>
            </a:r>
            <a:r>
              <a:rPr lang="en-US" sz="2800" dirty="0" err="1"/>
              <a:t>SimObjects</a:t>
            </a:r>
            <a:r>
              <a:rPr lang="en-US" sz="2800" dirty="0"/>
              <a:t> declared in the file (could be more than 1)</a:t>
            </a:r>
            <a:endParaRPr lang="en-US" sz="2800" b="1" dirty="0"/>
          </a:p>
        </p:txBody>
      </p:sp>
      <p:pic>
        <p:nvPicPr>
          <p:cNvPr id="3" name="Picture 2" descr="Logo&#10;&#10;Description automatically generated">
            <a:extLst>
              <a:ext uri="{FF2B5EF4-FFF2-40B4-BE49-F238E27FC236}">
                <a16:creationId xmlns:a16="http://schemas.microsoft.com/office/drawing/2014/main" id="{AB2931DC-92CB-E5A0-C10A-31B354ED8A6C}"/>
              </a:ext>
            </a:extLst>
          </p:cNvPr>
          <p:cNvPicPr>
            <a:picLocks noGrp="1" noChangeAspect="1"/>
          </p:cNvPicPr>
          <p:nvPr/>
        </p:nvPicPr>
        <p:blipFill>
          <a:blip r:embed="rId2"/>
          <a:stretch>
            <a:fillRect/>
          </a:stretch>
        </p:blipFill>
        <p:spPr>
          <a:xfrm>
            <a:off x="4926590" y="5888686"/>
            <a:ext cx="2338821" cy="934028"/>
          </a:xfrm>
          <a:prstGeom prst="rect">
            <a:avLst/>
          </a:prstGeom>
        </p:spPr>
      </p:pic>
    </p:spTree>
    <p:extLst>
      <p:ext uri="{BB962C8B-B14F-4D97-AF65-F5344CB8AC3E}">
        <p14:creationId xmlns:p14="http://schemas.microsoft.com/office/powerpoint/2010/main" val="43032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7" grpId="0" animBg="1"/>
      <p:bldP spid="20" grpId="0" animBg="1"/>
      <p:bldP spid="23" grpId="0" animBg="1"/>
      <p:bldP spid="24"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4: (Re-)build gem5</a:t>
            </a:r>
          </a:p>
        </p:txBody>
      </p:sp>
      <p:sp>
        <p:nvSpPr>
          <p:cNvPr id="5" name="Slide Number Placeholder 4"/>
          <p:cNvSpPr>
            <a:spLocks noGrp="1"/>
          </p:cNvSpPr>
          <p:nvPr>
            <p:ph type="sldNum" sz="quarter" idx="12"/>
          </p:nvPr>
        </p:nvSpPr>
        <p:spPr/>
        <p:txBody>
          <a:bodyPr/>
          <a:lstStyle/>
          <a:p>
            <a:fld id="{52FA5E91-C711-4121-AA02-9685B73286BC}" type="slidenum">
              <a:rPr lang="en-US" smtClean="0"/>
              <a:t>88</a:t>
            </a:fld>
            <a:endParaRPr lang="en-US"/>
          </a:p>
        </p:txBody>
      </p:sp>
      <p:sp>
        <p:nvSpPr>
          <p:cNvPr id="3" name="Rectangle: Rounded Corners 6">
            <a:extLst>
              <a:ext uri="{FF2B5EF4-FFF2-40B4-BE49-F238E27FC236}">
                <a16:creationId xmlns:a16="http://schemas.microsoft.com/office/drawing/2014/main" id="{4B9C5BA3-DA1A-460B-055E-DC4CC8D19BD4}"/>
              </a:ext>
            </a:extLst>
          </p:cNvPr>
          <p:cNvSpPr/>
          <p:nvPr/>
        </p:nvSpPr>
        <p:spPr>
          <a:xfrm>
            <a:off x="2293020" y="2934610"/>
            <a:ext cx="7605960" cy="988779"/>
          </a:xfrm>
          <a:prstGeom prst="roundRect">
            <a:avLst/>
          </a:prstGeom>
          <a:solidFill>
            <a:schemeClr val="tx1"/>
          </a:solidFill>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nSpc>
                <a:spcPct val="150000"/>
              </a:lnSpc>
            </a:pPr>
            <a:r>
              <a:rPr lang="en-US" sz="2800" dirty="0">
                <a:latin typeface="Consolas" panose="020B0609020204030204" pitchFamily="49" charset="0"/>
              </a:rPr>
              <a:t>&gt; </a:t>
            </a:r>
            <a:r>
              <a:rPr lang="en-US" sz="2800" dirty="0" err="1">
                <a:latin typeface="Consolas" panose="020B0609020204030204" pitchFamily="49" charset="0"/>
              </a:rPr>
              <a:t>scons</a:t>
            </a:r>
            <a:r>
              <a:rPr lang="en-US" sz="2800" dirty="0">
                <a:latin typeface="Consolas" panose="020B0609020204030204" pitchFamily="49" charset="0"/>
              </a:rPr>
              <a:t> build/ALL/gem5.opt –</a:t>
            </a:r>
            <a:r>
              <a:rPr lang="en-US" sz="2800" dirty="0" err="1">
                <a:latin typeface="Consolas" panose="020B0609020204030204" pitchFamily="49" charset="0"/>
              </a:rPr>
              <a:t>j`nproc</a:t>
            </a:r>
            <a:r>
              <a:rPr lang="en-US" sz="2800" dirty="0">
                <a:latin typeface="Consolas" panose="020B0609020204030204" pitchFamily="49" charset="0"/>
              </a:rPr>
              <a:t>`</a:t>
            </a:r>
            <a:endParaRPr lang="en-US" sz="2800" b="1" dirty="0">
              <a:latin typeface="Consolas" panose="020B0609020204030204" pitchFamily="49" charset="0"/>
            </a:endParaRPr>
          </a:p>
        </p:txBody>
      </p:sp>
      <p:pic>
        <p:nvPicPr>
          <p:cNvPr id="4" name="Picture 3" descr="Logo&#10;&#10;Description automatically generated">
            <a:extLst>
              <a:ext uri="{FF2B5EF4-FFF2-40B4-BE49-F238E27FC236}">
                <a16:creationId xmlns:a16="http://schemas.microsoft.com/office/drawing/2014/main" id="{F53DB162-0B8C-9F88-17C7-0A7FE78BED57}"/>
              </a:ext>
            </a:extLst>
          </p:cNvPr>
          <p:cNvPicPr>
            <a:picLocks noGrp="1" noChangeAspect="1"/>
          </p:cNvPicPr>
          <p:nvPr/>
        </p:nvPicPr>
        <p:blipFill>
          <a:blip r:embed="rId2"/>
          <a:stretch>
            <a:fillRect/>
          </a:stretch>
        </p:blipFill>
        <p:spPr>
          <a:xfrm>
            <a:off x="4926590" y="5888686"/>
            <a:ext cx="2338821" cy="934028"/>
          </a:xfrm>
          <a:prstGeom prst="rect">
            <a:avLst/>
          </a:prstGeom>
        </p:spPr>
      </p:pic>
    </p:spTree>
    <p:extLst>
      <p:ext uri="{BB962C8B-B14F-4D97-AF65-F5344CB8AC3E}">
        <p14:creationId xmlns:p14="http://schemas.microsoft.com/office/powerpoint/2010/main" val="223032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p:cNvSpPr/>
          <p:nvPr/>
        </p:nvSpPr>
        <p:spPr>
          <a:xfrm>
            <a:off x="6096000" y="4379679"/>
            <a:ext cx="5858254" cy="1571396"/>
          </a:xfrm>
          <a:prstGeom prst="roundRect">
            <a:avLst/>
          </a:prstGeom>
          <a:solidFill>
            <a:schemeClr val="accent1"/>
          </a:solidFill>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nSpc>
                <a:spcPct val="150000"/>
              </a:lnSpc>
            </a:pPr>
            <a:r>
              <a:rPr lang="en-US" sz="2000" dirty="0">
                <a:latin typeface="Consolas" panose="020B0609020204030204" pitchFamily="49" charset="0"/>
              </a:rPr>
              <a:t>&gt; build/ALL/gem5.opt run-</a:t>
            </a:r>
            <a:r>
              <a:rPr lang="en-US" sz="2000" dirty="0" err="1">
                <a:latin typeface="Consolas" panose="020B0609020204030204" pitchFamily="49" charset="0"/>
              </a:rPr>
              <a:t>hello.py</a:t>
            </a:r>
            <a:endParaRPr lang="en-US" sz="2000" dirty="0">
              <a:latin typeface="Consolas" panose="020B0609020204030204" pitchFamily="49" charset="0"/>
            </a:endParaRPr>
          </a:p>
          <a:p>
            <a:pPr>
              <a:lnSpc>
                <a:spcPct val="150000"/>
              </a:lnSpc>
            </a:pPr>
            <a:r>
              <a:rPr lang="en-US" sz="2000" b="1" dirty="0">
                <a:latin typeface="Consolas" panose="020B0609020204030204" pitchFamily="49" charset="0"/>
              </a:rPr>
              <a:t>...</a:t>
            </a:r>
          </a:p>
          <a:p>
            <a:pPr>
              <a:lnSpc>
                <a:spcPct val="150000"/>
              </a:lnSpc>
            </a:pPr>
            <a:r>
              <a:rPr lang="en-US" sz="2000" dirty="0">
                <a:latin typeface="Consolas" panose="020B0609020204030204" pitchFamily="49" charset="0"/>
              </a:rPr>
              <a:t>Hello world! From a </a:t>
            </a:r>
            <a:r>
              <a:rPr lang="en-US" sz="2000" dirty="0" err="1">
                <a:latin typeface="Consolas" panose="020B0609020204030204" pitchFamily="49" charset="0"/>
              </a:rPr>
              <a:t>SimObject</a:t>
            </a:r>
            <a:r>
              <a:rPr lang="en-US" sz="2000" dirty="0">
                <a:latin typeface="Consolas" panose="020B0609020204030204" pitchFamily="49" charset="0"/>
              </a:rPr>
              <a:t>!</a:t>
            </a:r>
          </a:p>
          <a:p>
            <a:pPr>
              <a:lnSpc>
                <a:spcPct val="150000"/>
              </a:lnSpc>
            </a:pPr>
            <a:r>
              <a:rPr lang="en-US" sz="2000" dirty="0">
                <a:latin typeface="Consolas" panose="020B0609020204030204" pitchFamily="49" charset="0"/>
              </a:rPr>
              <a:t>...</a:t>
            </a:r>
          </a:p>
        </p:txBody>
      </p:sp>
      <p:sp>
        <p:nvSpPr>
          <p:cNvPr id="2" name="Title 1"/>
          <p:cNvSpPr>
            <a:spLocks noGrp="1"/>
          </p:cNvSpPr>
          <p:nvPr>
            <p:ph type="title"/>
          </p:nvPr>
        </p:nvSpPr>
        <p:spPr/>
        <p:txBody>
          <a:bodyPr>
            <a:normAutofit fontScale="90000"/>
          </a:bodyPr>
          <a:lstStyle/>
          <a:p>
            <a:r>
              <a:rPr lang="en-US" dirty="0"/>
              <a:t>Step 5: Create a </a:t>
            </a:r>
            <a:r>
              <a:rPr lang="en-US" dirty="0" err="1"/>
              <a:t>config</a:t>
            </a:r>
            <a:r>
              <a:rPr lang="en-US" dirty="0"/>
              <a:t> script</a:t>
            </a:r>
          </a:p>
        </p:txBody>
      </p:sp>
      <p:sp>
        <p:nvSpPr>
          <p:cNvPr id="5" name="Slide Number Placeholder 4"/>
          <p:cNvSpPr>
            <a:spLocks noGrp="1"/>
          </p:cNvSpPr>
          <p:nvPr>
            <p:ph type="sldNum" sz="quarter" idx="12"/>
          </p:nvPr>
        </p:nvSpPr>
        <p:spPr/>
        <p:txBody>
          <a:bodyPr/>
          <a:lstStyle/>
          <a:p>
            <a:fld id="{52FA5E91-C711-4121-AA02-9685B73286BC}" type="slidenum">
              <a:rPr lang="en-US" smtClean="0"/>
              <a:t>89</a:t>
            </a:fld>
            <a:endParaRPr lang="en-US"/>
          </a:p>
        </p:txBody>
      </p:sp>
      <p:sp>
        <p:nvSpPr>
          <p:cNvPr id="14" name="Rectangle: Rounded Corners 13"/>
          <p:cNvSpPr/>
          <p:nvPr/>
        </p:nvSpPr>
        <p:spPr>
          <a:xfrm>
            <a:off x="417842" y="1022913"/>
            <a:ext cx="6568440" cy="3387627"/>
          </a:xfrm>
          <a:prstGeom prst="roundRect">
            <a:avLst/>
          </a:prstGeom>
          <a:solidFill>
            <a:schemeClr val="accent1">
              <a:alpha val="58000"/>
            </a:schemeClr>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Ins="45720" rtlCol="0" anchor="t"/>
          <a:lstStyle/>
          <a:p>
            <a:pPr>
              <a:lnSpc>
                <a:spcPct val="110000"/>
              </a:lnSpc>
            </a:pPr>
            <a:r>
              <a:rPr lang="en-US" dirty="0">
                <a:latin typeface="Consolas" panose="020B0609020204030204" pitchFamily="49" charset="0"/>
              </a:rPr>
              <a:t>| import m5</a:t>
            </a:r>
          </a:p>
          <a:p>
            <a:pPr>
              <a:lnSpc>
                <a:spcPct val="110000"/>
              </a:lnSpc>
            </a:pPr>
            <a:r>
              <a:rPr lang="en-US" dirty="0">
                <a:latin typeface="Consolas" panose="020B0609020204030204" pitchFamily="49" charset="0"/>
              </a:rPr>
              <a:t>| from m5.objects import *</a:t>
            </a:r>
          </a:p>
          <a:p>
            <a:pPr>
              <a:lnSpc>
                <a:spcPct val="110000"/>
              </a:lnSpc>
            </a:pPr>
            <a:r>
              <a:rPr lang="en-US" dirty="0">
                <a:latin typeface="Consolas" panose="020B0609020204030204" pitchFamily="49" charset="0"/>
              </a:rPr>
              <a:t>| root = Root(</a:t>
            </a:r>
            <a:r>
              <a:rPr lang="en-US" dirty="0" err="1">
                <a:latin typeface="Consolas" panose="020B0609020204030204" pitchFamily="49" charset="0"/>
              </a:rPr>
              <a:t>full_system</a:t>
            </a:r>
            <a:r>
              <a:rPr lang="en-US" dirty="0">
                <a:latin typeface="Consolas" panose="020B0609020204030204" pitchFamily="49" charset="0"/>
              </a:rPr>
              <a:t>=False)</a:t>
            </a:r>
          </a:p>
          <a:p>
            <a:pPr>
              <a:lnSpc>
                <a:spcPct val="110000"/>
              </a:lnSpc>
            </a:pPr>
            <a:r>
              <a:rPr lang="en-US" dirty="0">
                <a:latin typeface="Consolas" panose="020B0609020204030204" pitchFamily="49" charset="0"/>
              </a:rPr>
              <a:t>| </a:t>
            </a:r>
            <a:r>
              <a:rPr lang="en-US" dirty="0" err="1">
                <a:latin typeface="Consolas" panose="020B0609020204030204" pitchFamily="49" charset="0"/>
              </a:rPr>
              <a:t>root.hello</a:t>
            </a:r>
            <a:r>
              <a:rPr lang="en-US" dirty="0">
                <a:latin typeface="Consolas" panose="020B0609020204030204" pitchFamily="49" charset="0"/>
              </a:rPr>
              <a:t> = </a:t>
            </a:r>
            <a:r>
              <a:rPr lang="en-US" dirty="0" err="1">
                <a:latin typeface="Consolas" panose="020B0609020204030204" pitchFamily="49" charset="0"/>
              </a:rPr>
              <a:t>HelloObject</a:t>
            </a:r>
            <a:r>
              <a:rPr lang="en-US" dirty="0">
                <a:latin typeface="Consolas" panose="020B0609020204030204" pitchFamily="49" charset="0"/>
              </a:rPr>
              <a:t>()</a:t>
            </a:r>
          </a:p>
          <a:p>
            <a:pPr>
              <a:lnSpc>
                <a:spcPct val="110000"/>
              </a:lnSpc>
            </a:pPr>
            <a:r>
              <a:rPr lang="en-US" dirty="0">
                <a:latin typeface="Consolas" panose="020B0609020204030204" pitchFamily="49" charset="0"/>
              </a:rPr>
              <a:t>|</a:t>
            </a:r>
          </a:p>
          <a:p>
            <a:pPr>
              <a:lnSpc>
                <a:spcPct val="110000"/>
              </a:lnSpc>
            </a:pPr>
            <a:r>
              <a:rPr lang="en-US" dirty="0">
                <a:latin typeface="Consolas" panose="020B0609020204030204" pitchFamily="49" charset="0"/>
              </a:rPr>
              <a:t>| m5.instantiate()</a:t>
            </a:r>
          </a:p>
          <a:p>
            <a:pPr>
              <a:lnSpc>
                <a:spcPct val="110000"/>
              </a:lnSpc>
            </a:pPr>
            <a:r>
              <a:rPr lang="en-US" dirty="0">
                <a:latin typeface="Consolas" panose="020B0609020204030204" pitchFamily="49" charset="0"/>
              </a:rPr>
              <a:t>| </a:t>
            </a:r>
            <a:r>
              <a:rPr lang="en-US" dirty="0" err="1">
                <a:latin typeface="Consolas" panose="020B0609020204030204" pitchFamily="49" charset="0"/>
              </a:rPr>
              <a:t>exit_event</a:t>
            </a:r>
            <a:r>
              <a:rPr lang="en-US" dirty="0">
                <a:latin typeface="Consolas" panose="020B0609020204030204" pitchFamily="49" charset="0"/>
              </a:rPr>
              <a:t> = m5.simulate()</a:t>
            </a:r>
          </a:p>
          <a:p>
            <a:pPr>
              <a:lnSpc>
                <a:spcPct val="110000"/>
              </a:lnSpc>
            </a:pPr>
            <a:r>
              <a:rPr lang="en-US" dirty="0">
                <a:latin typeface="Consolas" panose="020B0609020204030204" pitchFamily="49" charset="0"/>
              </a:rPr>
              <a:t>| print(</a:t>
            </a:r>
            <a:r>
              <a:rPr lang="en-US" dirty="0" err="1">
                <a:latin typeface="Consolas" panose="020B0609020204030204" pitchFamily="49" charset="0"/>
              </a:rPr>
              <a:t>f"Exiting</a:t>
            </a:r>
            <a:r>
              <a:rPr lang="en-US" dirty="0">
                <a:latin typeface="Consolas" panose="020B0609020204030204" pitchFamily="49" charset="0"/>
              </a:rPr>
              <a:t> @ tick {m5.curTick()} because"      |	  "{</a:t>
            </a:r>
            <a:r>
              <a:rPr lang="en-US" dirty="0" err="1">
                <a:latin typeface="Consolas" panose="020B0609020204030204" pitchFamily="49" charset="0"/>
              </a:rPr>
              <a:t>exit_event.getCause</a:t>
            </a:r>
            <a:r>
              <a:rPr lang="en-US" dirty="0">
                <a:latin typeface="Consolas" panose="020B0609020204030204" pitchFamily="49" charset="0"/>
              </a:rPr>
              <a:t>()}")</a:t>
            </a:r>
            <a:endParaRPr lang="en-US" dirty="0"/>
          </a:p>
        </p:txBody>
      </p:sp>
      <p:sp>
        <p:nvSpPr>
          <p:cNvPr id="16" name="TextBox 15"/>
          <p:cNvSpPr txBox="1"/>
          <p:nvPr/>
        </p:nvSpPr>
        <p:spPr>
          <a:xfrm>
            <a:off x="7265411" y="1385495"/>
            <a:ext cx="4970062" cy="1384995"/>
          </a:xfrm>
          <a:prstGeom prst="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dirty="0"/>
              <a:t>Instantiate the new object that you created in the </a:t>
            </a:r>
            <a:r>
              <a:rPr lang="en-US" sz="2800" dirty="0" err="1"/>
              <a:t>config</a:t>
            </a:r>
            <a:r>
              <a:rPr lang="en-US" sz="2800" dirty="0"/>
              <a:t> file (e.g., simple.py)</a:t>
            </a:r>
          </a:p>
        </p:txBody>
      </p:sp>
      <p:sp>
        <p:nvSpPr>
          <p:cNvPr id="9" name="TextBox 8">
            <a:extLst>
              <a:ext uri="{FF2B5EF4-FFF2-40B4-BE49-F238E27FC236}">
                <a16:creationId xmlns:a16="http://schemas.microsoft.com/office/drawing/2014/main" id="{9CE0702E-2653-4312-86BA-C16691CCACFA}"/>
              </a:ext>
            </a:extLst>
          </p:cNvPr>
          <p:cNvSpPr txBox="1"/>
          <p:nvPr/>
        </p:nvSpPr>
        <p:spPr>
          <a:xfrm>
            <a:off x="4723916" y="1022913"/>
            <a:ext cx="2453882" cy="954107"/>
          </a:xfrm>
          <a:prstGeom prst="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dirty="0"/>
              <a:t>All simulations require a </a:t>
            </a:r>
            <a:r>
              <a:rPr lang="en-US" sz="2800" b="1" dirty="0"/>
              <a:t>Root</a:t>
            </a:r>
            <a:endParaRPr lang="en-US" sz="2800" dirty="0"/>
          </a:p>
        </p:txBody>
      </p:sp>
      <p:sp>
        <p:nvSpPr>
          <p:cNvPr id="10" name="TextBox 9">
            <a:extLst>
              <a:ext uri="{FF2B5EF4-FFF2-40B4-BE49-F238E27FC236}">
                <a16:creationId xmlns:a16="http://schemas.microsoft.com/office/drawing/2014/main" id="{4E1853E8-7321-42D5-B71B-0C94B7A8E5C4}"/>
              </a:ext>
            </a:extLst>
          </p:cNvPr>
          <p:cNvSpPr txBox="1"/>
          <p:nvPr/>
        </p:nvSpPr>
        <p:spPr>
          <a:xfrm>
            <a:off x="438601" y="4570084"/>
            <a:ext cx="4627176" cy="954107"/>
          </a:xfrm>
          <a:prstGeom prst="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a:t>Instantiate</a:t>
            </a:r>
            <a:r>
              <a:rPr lang="en-US" sz="2800" dirty="0"/>
              <a:t> all the </a:t>
            </a:r>
            <a:r>
              <a:rPr lang="en-US" sz="2800" dirty="0" err="1"/>
              <a:t>SimObjects</a:t>
            </a:r>
            <a:r>
              <a:rPr lang="en-US" sz="2800" dirty="0"/>
              <a:t> (create the C++ instances)</a:t>
            </a:r>
            <a:endParaRPr lang="en-US" sz="2800" b="1" dirty="0"/>
          </a:p>
        </p:txBody>
      </p:sp>
      <p:sp>
        <p:nvSpPr>
          <p:cNvPr id="11" name="TextBox 10">
            <a:extLst>
              <a:ext uri="{FF2B5EF4-FFF2-40B4-BE49-F238E27FC236}">
                <a16:creationId xmlns:a16="http://schemas.microsoft.com/office/drawing/2014/main" id="{88344469-F304-4D06-B8FF-87BA6C8793E9}"/>
              </a:ext>
            </a:extLst>
          </p:cNvPr>
          <p:cNvSpPr txBox="1"/>
          <p:nvPr/>
        </p:nvSpPr>
        <p:spPr>
          <a:xfrm>
            <a:off x="6852850" y="3168024"/>
            <a:ext cx="3587566" cy="954107"/>
          </a:xfrm>
          <a:prstGeom prst="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a:t>Simulate </a:t>
            </a:r>
            <a:r>
              <a:rPr lang="en-US" sz="2800" dirty="0"/>
              <a:t>the system as configured!</a:t>
            </a:r>
            <a:endParaRPr lang="en-US" sz="2800" b="1" dirty="0"/>
          </a:p>
        </p:txBody>
      </p:sp>
      <p:pic>
        <p:nvPicPr>
          <p:cNvPr id="3" name="Picture 2" descr="Logo&#10;&#10;Description automatically generated">
            <a:extLst>
              <a:ext uri="{FF2B5EF4-FFF2-40B4-BE49-F238E27FC236}">
                <a16:creationId xmlns:a16="http://schemas.microsoft.com/office/drawing/2014/main" id="{DDDCFABC-0471-17E2-8F07-0D7591BA9D64}"/>
              </a:ext>
            </a:extLst>
          </p:cNvPr>
          <p:cNvPicPr>
            <a:picLocks noGrp="1" noChangeAspect="1"/>
          </p:cNvPicPr>
          <p:nvPr/>
        </p:nvPicPr>
        <p:blipFill>
          <a:blip r:embed="rId3"/>
          <a:stretch>
            <a:fillRect/>
          </a:stretch>
        </p:blipFill>
        <p:spPr>
          <a:xfrm>
            <a:off x="4926590" y="5888686"/>
            <a:ext cx="2338821" cy="934028"/>
          </a:xfrm>
          <a:prstGeom prst="rect">
            <a:avLst/>
          </a:prstGeom>
        </p:spPr>
      </p:pic>
    </p:spTree>
    <p:extLst>
      <p:ext uri="{BB962C8B-B14F-4D97-AF65-F5344CB8AC3E}">
        <p14:creationId xmlns:p14="http://schemas.microsoft.com/office/powerpoint/2010/main" val="289382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4" grpId="0" animBg="1"/>
      <p:bldP spid="16"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Education</a:t>
            </a:r>
          </a:p>
        </p:txBody>
      </p:sp>
      <p:sp>
        <p:nvSpPr>
          <p:cNvPr id="12" name="TextBox 11">
            <a:extLst>
              <a:ext uri="{FF2B5EF4-FFF2-40B4-BE49-F238E27FC236}">
                <a16:creationId xmlns:a16="http://schemas.microsoft.com/office/drawing/2014/main" id="{0C6F4F64-8708-BDBF-FB0C-357522B4CFA4}"/>
              </a:ext>
            </a:extLst>
          </p:cNvPr>
          <p:cNvSpPr txBox="1"/>
          <p:nvPr/>
        </p:nvSpPr>
        <p:spPr>
          <a:xfrm>
            <a:off x="532150" y="1289154"/>
            <a:ext cx="7472597" cy="369332"/>
          </a:xfrm>
          <a:prstGeom prst="rect">
            <a:avLst/>
          </a:prstGeom>
          <a:noFill/>
        </p:spPr>
        <p:txBody>
          <a:bodyPr wrap="square">
            <a:spAutoFit/>
          </a:bodyPr>
          <a:lstStyle/>
          <a:p>
            <a:r>
              <a:rPr lang="en-US" b="0" i="0" u="none" strike="noStrike" dirty="0">
                <a:solidFill>
                  <a:srgbClr val="000000"/>
                </a:solidFill>
                <a:effectLst/>
                <a:latin typeface="-webkit-standard"/>
              </a:rPr>
              <a:t>     </a:t>
            </a:r>
            <a:endParaRPr lang="en-US" dirty="0"/>
          </a:p>
        </p:txBody>
      </p:sp>
      <p:sp>
        <p:nvSpPr>
          <p:cNvPr id="3" name="Slide Number Placeholder 5">
            <a:extLst>
              <a:ext uri="{FF2B5EF4-FFF2-40B4-BE49-F238E27FC236}">
                <a16:creationId xmlns:a16="http://schemas.microsoft.com/office/drawing/2014/main" id="{E5C60326-B6DF-D94E-7AAC-3EE9357F5D57}"/>
              </a:ext>
            </a:extLst>
          </p:cNvPr>
          <p:cNvSpPr txBox="1">
            <a:spLocks/>
          </p:cNvSpPr>
          <p:nvPr/>
        </p:nvSpPr>
        <p:spPr>
          <a:xfrm>
            <a:off x="9982800" y="6357600"/>
            <a:ext cx="1760150" cy="460800"/>
          </a:xfrm>
          <a:prstGeom prst="rect">
            <a:avLst/>
          </a:prstGeom>
        </p:spPr>
        <p:txBody>
          <a:bodyPr vert="horz" lIns="91440" tIns="45720" rIns="91440" bIns="45720" rtlCol="0" anchor="ctr"/>
          <a:lstStyle>
            <a:defPPr>
              <a:defRPr lang="en-US"/>
            </a:defPPr>
            <a:lvl1pPr marL="0" algn="r" defTabSz="914400" rtl="0" eaLnBrk="1" latinLnBrk="0" hangingPunct="1">
              <a:defRPr sz="1000" kern="1200" cap="all" spc="200" baseline="0">
                <a:solidFill>
                  <a:schemeClr val="tx1">
                    <a:alpha val="6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2FA5E91-C711-4121-AA02-9685B73286BC}" type="slidenum">
              <a:rPr lang="en-US" smtClean="0"/>
              <a:pPr/>
              <a:t>9</a:t>
            </a:fld>
            <a:endParaRPr lang="en-US" dirty="0"/>
          </a:p>
        </p:txBody>
      </p:sp>
      <p:pic>
        <p:nvPicPr>
          <p:cNvPr id="4" name="Picture 3" descr="Logo&#10;&#10;Description automatically generated">
            <a:extLst>
              <a:ext uri="{FF2B5EF4-FFF2-40B4-BE49-F238E27FC236}">
                <a16:creationId xmlns:a16="http://schemas.microsoft.com/office/drawing/2014/main" id="{F172410E-D46B-51FD-48ED-8230991C7557}"/>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6" name="Hexagon 5">
            <a:extLst>
              <a:ext uri="{FF2B5EF4-FFF2-40B4-BE49-F238E27FC236}">
                <a16:creationId xmlns:a16="http://schemas.microsoft.com/office/drawing/2014/main" id="{37A67374-A701-03EF-381D-1D7FF0FF0ABA}"/>
              </a:ext>
            </a:extLst>
          </p:cNvPr>
          <p:cNvSpPr/>
          <p:nvPr/>
        </p:nvSpPr>
        <p:spPr>
          <a:xfrm>
            <a:off x="3827193" y="1702612"/>
            <a:ext cx="4537613" cy="3452775"/>
          </a:xfrm>
          <a:prstGeom prst="hexag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Problem: Students need to learn to design hardware but don’t have  a multi-billion-dollar factory</a:t>
            </a:r>
          </a:p>
        </p:txBody>
      </p:sp>
    </p:spTree>
    <p:extLst>
      <p:ext uri="{BB962C8B-B14F-4D97-AF65-F5344CB8AC3E}">
        <p14:creationId xmlns:p14="http://schemas.microsoft.com/office/powerpoint/2010/main" val="23284820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B7CA0-1B32-700F-0743-1BDA0E9653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15E395-323B-3723-1C2A-2EEB776348CD}"/>
              </a:ext>
            </a:extLst>
          </p:cNvPr>
          <p:cNvSpPr>
            <a:spLocks noGrp="1"/>
          </p:cNvSpPr>
          <p:nvPr>
            <p:ph type="title"/>
          </p:nvPr>
        </p:nvSpPr>
        <p:spPr>
          <a:xfrm>
            <a:off x="1033365" y="327064"/>
            <a:ext cx="10213200" cy="659152"/>
          </a:xfrm>
        </p:spPr>
        <p:txBody>
          <a:bodyPr>
            <a:normAutofit fontScale="90000"/>
          </a:bodyPr>
          <a:lstStyle/>
          <a:p>
            <a:r>
              <a:rPr lang="en-US" dirty="0"/>
              <a:t>Adding Parameters and events to the </a:t>
            </a:r>
            <a:r>
              <a:rPr lang="en-US" dirty="0" err="1"/>
              <a:t>SimObject</a:t>
            </a:r>
            <a:endParaRPr lang="en-US" dirty="0"/>
          </a:p>
        </p:txBody>
      </p:sp>
      <p:pic>
        <p:nvPicPr>
          <p:cNvPr id="4" name="Picture 3" descr="Logo&#10;&#10;Description automatically generated">
            <a:extLst>
              <a:ext uri="{FF2B5EF4-FFF2-40B4-BE49-F238E27FC236}">
                <a16:creationId xmlns:a16="http://schemas.microsoft.com/office/drawing/2014/main" id="{0E03F255-8E30-A964-FDEA-4EA2A8463AE4}"/>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Slide Number Placeholder 5">
            <a:extLst>
              <a:ext uri="{FF2B5EF4-FFF2-40B4-BE49-F238E27FC236}">
                <a16:creationId xmlns:a16="http://schemas.microsoft.com/office/drawing/2014/main" id="{41895018-678C-B28E-B63F-374F2F60460E}"/>
              </a:ext>
            </a:extLst>
          </p:cNvPr>
          <p:cNvSpPr>
            <a:spLocks noGrp="1"/>
          </p:cNvSpPr>
          <p:nvPr>
            <p:ph type="sldNum" sz="quarter" idx="12"/>
          </p:nvPr>
        </p:nvSpPr>
        <p:spPr>
          <a:xfrm>
            <a:off x="9982800" y="6357600"/>
            <a:ext cx="1760150" cy="460800"/>
          </a:xfrm>
        </p:spPr>
        <p:txBody>
          <a:bodyPr/>
          <a:lstStyle/>
          <a:p>
            <a:fld id="{FF2BD96E-3838-45D2-9031-D3AF67C920A5}" type="slidenum">
              <a:rPr lang="en-US" smtClean="0"/>
              <a:t>90</a:t>
            </a:fld>
            <a:endParaRPr lang="en-US" dirty="0"/>
          </a:p>
        </p:txBody>
      </p:sp>
      <p:pic>
        <p:nvPicPr>
          <p:cNvPr id="6" name="Picture 5">
            <a:extLst>
              <a:ext uri="{FF2B5EF4-FFF2-40B4-BE49-F238E27FC236}">
                <a16:creationId xmlns:a16="http://schemas.microsoft.com/office/drawing/2014/main" id="{9AF9A03F-F9F7-03E2-F164-61709A188E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130" y="1692396"/>
            <a:ext cx="11729739" cy="1383726"/>
          </a:xfrm>
          <a:prstGeom prst="rect">
            <a:avLst/>
          </a:prstGeom>
        </p:spPr>
      </p:pic>
      <p:sp>
        <p:nvSpPr>
          <p:cNvPr id="7" name="TextBox 6">
            <a:extLst>
              <a:ext uri="{FF2B5EF4-FFF2-40B4-BE49-F238E27FC236}">
                <a16:creationId xmlns:a16="http://schemas.microsoft.com/office/drawing/2014/main" id="{72EA33CA-987A-65B9-89FB-E5628FA27347}"/>
              </a:ext>
            </a:extLst>
          </p:cNvPr>
          <p:cNvSpPr txBox="1"/>
          <p:nvPr/>
        </p:nvSpPr>
        <p:spPr>
          <a:xfrm>
            <a:off x="3425507" y="3595944"/>
            <a:ext cx="4812666" cy="1692771"/>
          </a:xfrm>
          <a:prstGeom prst="rect">
            <a:avLst/>
          </a:prstGeom>
          <a:noFill/>
        </p:spPr>
        <p:txBody>
          <a:bodyPr wrap="square" rtlCol="0">
            <a:spAutoFit/>
          </a:bodyPr>
          <a:lstStyle/>
          <a:p>
            <a:pPr algn="ctr"/>
            <a:r>
              <a:rPr lang="en-US" sz="2600" dirty="0"/>
              <a:t>Add this to “</a:t>
            </a:r>
            <a:r>
              <a:rPr lang="en-US" sz="2600" dirty="0" err="1"/>
              <a:t>HelloObject.py</a:t>
            </a:r>
            <a:r>
              <a:rPr lang="en-US" sz="2600" dirty="0"/>
              <a:t>”.</a:t>
            </a:r>
          </a:p>
          <a:p>
            <a:pPr algn="ctr"/>
            <a:endParaRPr lang="en-US" sz="2600" dirty="0"/>
          </a:p>
          <a:p>
            <a:pPr algn="ctr"/>
            <a:r>
              <a:rPr lang="en-US" sz="2600" dirty="0"/>
              <a:t>This declares the parameters of the </a:t>
            </a:r>
            <a:r>
              <a:rPr lang="en-US" sz="2600" dirty="0" err="1"/>
              <a:t>SimObject</a:t>
            </a:r>
            <a:r>
              <a:rPr lang="en-US" sz="2600" dirty="0"/>
              <a:t>.</a:t>
            </a:r>
          </a:p>
        </p:txBody>
      </p:sp>
    </p:spTree>
    <p:extLst>
      <p:ext uri="{BB962C8B-B14F-4D97-AF65-F5344CB8AC3E}">
        <p14:creationId xmlns:p14="http://schemas.microsoft.com/office/powerpoint/2010/main" val="392727843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B7CA0-1B32-700F-0743-1BDA0E9653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15E395-323B-3723-1C2A-2EEB776348CD}"/>
              </a:ext>
            </a:extLst>
          </p:cNvPr>
          <p:cNvSpPr>
            <a:spLocks noGrp="1"/>
          </p:cNvSpPr>
          <p:nvPr>
            <p:ph type="title"/>
          </p:nvPr>
        </p:nvSpPr>
        <p:spPr>
          <a:xfrm>
            <a:off x="1033365" y="327064"/>
            <a:ext cx="10213200" cy="659152"/>
          </a:xfrm>
        </p:spPr>
        <p:txBody>
          <a:bodyPr>
            <a:normAutofit fontScale="90000"/>
          </a:bodyPr>
          <a:lstStyle/>
          <a:p>
            <a:r>
              <a:rPr lang="en-US" dirty="0"/>
              <a:t>Adding Parameters and events to the </a:t>
            </a:r>
            <a:r>
              <a:rPr lang="en-US" dirty="0" err="1"/>
              <a:t>SimObject</a:t>
            </a:r>
            <a:endParaRPr lang="en-US" dirty="0"/>
          </a:p>
        </p:txBody>
      </p:sp>
      <p:pic>
        <p:nvPicPr>
          <p:cNvPr id="4" name="Picture 3" descr="Logo&#10;&#10;Description automatically generated">
            <a:extLst>
              <a:ext uri="{FF2B5EF4-FFF2-40B4-BE49-F238E27FC236}">
                <a16:creationId xmlns:a16="http://schemas.microsoft.com/office/drawing/2014/main" id="{0E03F255-8E30-A964-FDEA-4EA2A8463AE4}"/>
              </a:ext>
            </a:extLst>
          </p:cNvPr>
          <p:cNvPicPr>
            <a:picLocks noGrp="1" noChangeAspect="1"/>
          </p:cNvPicPr>
          <p:nvPr/>
        </p:nvPicPr>
        <p:blipFill>
          <a:blip r:embed="rId3"/>
          <a:stretch>
            <a:fillRect/>
          </a:stretch>
        </p:blipFill>
        <p:spPr>
          <a:xfrm>
            <a:off x="4926590" y="5888686"/>
            <a:ext cx="2338821" cy="934028"/>
          </a:xfrm>
          <a:prstGeom prst="rect">
            <a:avLst/>
          </a:prstGeom>
        </p:spPr>
      </p:pic>
      <p:sp>
        <p:nvSpPr>
          <p:cNvPr id="5" name="Slide Number Placeholder 5">
            <a:extLst>
              <a:ext uri="{FF2B5EF4-FFF2-40B4-BE49-F238E27FC236}">
                <a16:creationId xmlns:a16="http://schemas.microsoft.com/office/drawing/2014/main" id="{41895018-678C-B28E-B63F-374F2F60460E}"/>
              </a:ext>
            </a:extLst>
          </p:cNvPr>
          <p:cNvSpPr>
            <a:spLocks noGrp="1"/>
          </p:cNvSpPr>
          <p:nvPr>
            <p:ph type="sldNum" sz="quarter" idx="12"/>
          </p:nvPr>
        </p:nvSpPr>
        <p:spPr>
          <a:xfrm>
            <a:off x="9982800" y="6357600"/>
            <a:ext cx="1760150" cy="460800"/>
          </a:xfrm>
        </p:spPr>
        <p:txBody>
          <a:bodyPr/>
          <a:lstStyle/>
          <a:p>
            <a:fld id="{FF2BD96E-3838-45D2-9031-D3AF67C920A5}" type="slidenum">
              <a:rPr lang="en-US" smtClean="0"/>
              <a:t>91</a:t>
            </a:fld>
            <a:endParaRPr lang="en-US" dirty="0"/>
          </a:p>
        </p:txBody>
      </p:sp>
      <p:sp>
        <p:nvSpPr>
          <p:cNvPr id="7" name="TextBox 6">
            <a:extLst>
              <a:ext uri="{FF2B5EF4-FFF2-40B4-BE49-F238E27FC236}">
                <a16:creationId xmlns:a16="http://schemas.microsoft.com/office/drawing/2014/main" id="{72EA33CA-987A-65B9-89FB-E5628FA27347}"/>
              </a:ext>
            </a:extLst>
          </p:cNvPr>
          <p:cNvSpPr txBox="1"/>
          <p:nvPr/>
        </p:nvSpPr>
        <p:spPr>
          <a:xfrm>
            <a:off x="6058685" y="1569128"/>
            <a:ext cx="5187880" cy="4524315"/>
          </a:xfrm>
          <a:prstGeom prst="rect">
            <a:avLst/>
          </a:prstGeom>
          <a:noFill/>
        </p:spPr>
        <p:txBody>
          <a:bodyPr wrap="square" rtlCol="0">
            <a:spAutoFit/>
          </a:bodyPr>
          <a:lstStyle/>
          <a:p>
            <a:pPr algn="ctr"/>
            <a:r>
              <a:rPr lang="en-US" sz="2400" dirty="0"/>
              <a:t>Update the “</a:t>
            </a:r>
            <a:r>
              <a:rPr lang="en-US" sz="2400" dirty="0" err="1"/>
              <a:t>hello_object.hh</a:t>
            </a:r>
            <a:r>
              <a:rPr lang="en-US" sz="2400" dirty="0"/>
              <a:t>” with the parameters and the event variables/functions.</a:t>
            </a:r>
          </a:p>
          <a:p>
            <a:pPr algn="ctr"/>
            <a:endParaRPr lang="en-US" sz="2400" dirty="0"/>
          </a:p>
          <a:p>
            <a:pPr algn="ctr"/>
            <a:r>
              <a:rPr lang="en-US" sz="2400" dirty="0"/>
              <a:t>The “</a:t>
            </a:r>
            <a:r>
              <a:rPr lang="en-US" sz="2400" dirty="0" err="1"/>
              <a:t>processEvent</a:t>
            </a:r>
            <a:r>
              <a:rPr lang="en-US" sz="2400" dirty="0"/>
              <a:t>” function will handle the event.</a:t>
            </a:r>
          </a:p>
          <a:p>
            <a:pPr algn="ctr"/>
            <a:endParaRPr lang="en-US" sz="2400" dirty="0"/>
          </a:p>
          <a:p>
            <a:pPr algn="ctr"/>
            <a:r>
              <a:rPr lang="en-US" sz="2400" dirty="0"/>
              <a:t>The “event” variable will wrap the “</a:t>
            </a:r>
            <a:r>
              <a:rPr lang="en-US" sz="2400" dirty="0" err="1"/>
              <a:t>processEvent</a:t>
            </a:r>
            <a:r>
              <a:rPr lang="en-US" sz="2400" dirty="0"/>
              <a:t>’ function.</a:t>
            </a:r>
          </a:p>
          <a:p>
            <a:pPr algn="ctr"/>
            <a:endParaRPr lang="en-US" sz="2400" dirty="0"/>
          </a:p>
          <a:p>
            <a:pPr algn="ctr"/>
            <a:r>
              <a:rPr lang="en-US" sz="2400" dirty="0"/>
              <a:t>The other variables store the stage of the object and the variables</a:t>
            </a:r>
          </a:p>
        </p:txBody>
      </p:sp>
      <p:pic>
        <p:nvPicPr>
          <p:cNvPr id="8" name="Picture 7" descr="A screen shot of a computer code&#10;&#10;Description automatically generated">
            <a:extLst>
              <a:ext uri="{FF2B5EF4-FFF2-40B4-BE49-F238E27FC236}">
                <a16:creationId xmlns:a16="http://schemas.microsoft.com/office/drawing/2014/main" id="{A53FD4E0-0ADF-1588-129D-8D94E2EA3E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590" y="1406191"/>
            <a:ext cx="4524000" cy="4482495"/>
          </a:xfrm>
          <a:prstGeom prst="rect">
            <a:avLst/>
          </a:prstGeom>
        </p:spPr>
      </p:pic>
    </p:spTree>
    <p:extLst>
      <p:ext uri="{BB962C8B-B14F-4D97-AF65-F5344CB8AC3E}">
        <p14:creationId xmlns:p14="http://schemas.microsoft.com/office/powerpoint/2010/main" val="389960192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B7CA0-1B32-700F-0743-1BDA0E9653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15E395-323B-3723-1C2A-2EEB776348CD}"/>
              </a:ext>
            </a:extLst>
          </p:cNvPr>
          <p:cNvSpPr>
            <a:spLocks noGrp="1"/>
          </p:cNvSpPr>
          <p:nvPr>
            <p:ph type="title"/>
          </p:nvPr>
        </p:nvSpPr>
        <p:spPr>
          <a:xfrm>
            <a:off x="1033365" y="327064"/>
            <a:ext cx="10213200" cy="659152"/>
          </a:xfrm>
        </p:spPr>
        <p:txBody>
          <a:bodyPr>
            <a:normAutofit fontScale="90000"/>
          </a:bodyPr>
          <a:lstStyle/>
          <a:p>
            <a:r>
              <a:rPr lang="en-US" dirty="0"/>
              <a:t>Adding Parameters and events to the </a:t>
            </a:r>
            <a:r>
              <a:rPr lang="en-US" dirty="0" err="1"/>
              <a:t>SimObject</a:t>
            </a:r>
            <a:endParaRPr lang="en-US" dirty="0"/>
          </a:p>
        </p:txBody>
      </p:sp>
      <p:pic>
        <p:nvPicPr>
          <p:cNvPr id="4" name="Picture 3" descr="Logo&#10;&#10;Description automatically generated">
            <a:extLst>
              <a:ext uri="{FF2B5EF4-FFF2-40B4-BE49-F238E27FC236}">
                <a16:creationId xmlns:a16="http://schemas.microsoft.com/office/drawing/2014/main" id="{0E03F255-8E30-A964-FDEA-4EA2A8463AE4}"/>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Slide Number Placeholder 5">
            <a:extLst>
              <a:ext uri="{FF2B5EF4-FFF2-40B4-BE49-F238E27FC236}">
                <a16:creationId xmlns:a16="http://schemas.microsoft.com/office/drawing/2014/main" id="{41895018-678C-B28E-B63F-374F2F60460E}"/>
              </a:ext>
            </a:extLst>
          </p:cNvPr>
          <p:cNvSpPr>
            <a:spLocks noGrp="1"/>
          </p:cNvSpPr>
          <p:nvPr>
            <p:ph type="sldNum" sz="quarter" idx="12"/>
          </p:nvPr>
        </p:nvSpPr>
        <p:spPr>
          <a:xfrm>
            <a:off x="9982800" y="6357600"/>
            <a:ext cx="1760150" cy="460800"/>
          </a:xfrm>
        </p:spPr>
        <p:txBody>
          <a:bodyPr/>
          <a:lstStyle/>
          <a:p>
            <a:fld id="{FF2BD96E-3838-45D2-9031-D3AF67C920A5}" type="slidenum">
              <a:rPr lang="en-US" smtClean="0"/>
              <a:t>92</a:t>
            </a:fld>
            <a:endParaRPr lang="en-US" dirty="0"/>
          </a:p>
        </p:txBody>
      </p:sp>
      <p:sp>
        <p:nvSpPr>
          <p:cNvPr id="7" name="TextBox 6">
            <a:extLst>
              <a:ext uri="{FF2B5EF4-FFF2-40B4-BE49-F238E27FC236}">
                <a16:creationId xmlns:a16="http://schemas.microsoft.com/office/drawing/2014/main" id="{72EA33CA-987A-65B9-89FB-E5628FA27347}"/>
              </a:ext>
            </a:extLst>
          </p:cNvPr>
          <p:cNvSpPr txBox="1"/>
          <p:nvPr/>
        </p:nvSpPr>
        <p:spPr>
          <a:xfrm>
            <a:off x="2067953" y="3991284"/>
            <a:ext cx="8056094" cy="1569660"/>
          </a:xfrm>
          <a:prstGeom prst="rect">
            <a:avLst/>
          </a:prstGeom>
          <a:noFill/>
        </p:spPr>
        <p:txBody>
          <a:bodyPr wrap="square" rtlCol="0">
            <a:spAutoFit/>
          </a:bodyPr>
          <a:lstStyle/>
          <a:p>
            <a:pPr algn="ctr"/>
            <a:r>
              <a:rPr lang="en-US" sz="2400" dirty="0"/>
              <a:t>Now we updated ”</a:t>
            </a:r>
            <a:r>
              <a:rPr lang="en-US" sz="2400" dirty="0" err="1"/>
              <a:t>hello_object.cc</a:t>
            </a:r>
            <a:r>
              <a:rPr lang="en-US" sz="2400" dirty="0"/>
              <a:t>” to set the variables and functions.</a:t>
            </a:r>
          </a:p>
          <a:p>
            <a:pPr algn="ctr"/>
            <a:endParaRPr lang="en-US" sz="2400" dirty="0"/>
          </a:p>
          <a:p>
            <a:pPr algn="ctr"/>
            <a:r>
              <a:rPr lang="en-US" sz="2400" dirty="0"/>
              <a:t>We’ve also changed the `std::</a:t>
            </a:r>
            <a:r>
              <a:rPr lang="en-US" sz="2400" dirty="0" err="1"/>
              <a:t>cout</a:t>
            </a:r>
            <a:r>
              <a:rPr lang="en-US" sz="2400" dirty="0"/>
              <a:t>` to output the Object name.</a:t>
            </a:r>
          </a:p>
        </p:txBody>
      </p:sp>
      <p:pic>
        <p:nvPicPr>
          <p:cNvPr id="8" name="Picture 7" descr="A computer code with text&#10;&#10;Description automatically generated">
            <a:extLst>
              <a:ext uri="{FF2B5EF4-FFF2-40B4-BE49-F238E27FC236}">
                <a16:creationId xmlns:a16="http://schemas.microsoft.com/office/drawing/2014/main" id="{F58E8AE5-6F2E-7245-A06E-5977A946FF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3800" y="1390200"/>
            <a:ext cx="7264400" cy="2197100"/>
          </a:xfrm>
          <a:prstGeom prst="rect">
            <a:avLst/>
          </a:prstGeom>
        </p:spPr>
      </p:pic>
    </p:spTree>
    <p:extLst>
      <p:ext uri="{BB962C8B-B14F-4D97-AF65-F5344CB8AC3E}">
        <p14:creationId xmlns:p14="http://schemas.microsoft.com/office/powerpoint/2010/main" val="426224728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B7CA0-1B32-700F-0743-1BDA0E9653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15E395-323B-3723-1C2A-2EEB776348CD}"/>
              </a:ext>
            </a:extLst>
          </p:cNvPr>
          <p:cNvSpPr>
            <a:spLocks noGrp="1"/>
          </p:cNvSpPr>
          <p:nvPr>
            <p:ph type="title"/>
          </p:nvPr>
        </p:nvSpPr>
        <p:spPr>
          <a:xfrm>
            <a:off x="1033365" y="327064"/>
            <a:ext cx="10213200" cy="659152"/>
          </a:xfrm>
        </p:spPr>
        <p:txBody>
          <a:bodyPr>
            <a:normAutofit fontScale="90000"/>
          </a:bodyPr>
          <a:lstStyle/>
          <a:p>
            <a:r>
              <a:rPr lang="en-US" dirty="0"/>
              <a:t>Adding Parameters and events to the </a:t>
            </a:r>
            <a:r>
              <a:rPr lang="en-US" dirty="0" err="1"/>
              <a:t>SimObject</a:t>
            </a:r>
            <a:endParaRPr lang="en-US" dirty="0"/>
          </a:p>
        </p:txBody>
      </p:sp>
      <p:pic>
        <p:nvPicPr>
          <p:cNvPr id="4" name="Picture 3" descr="Logo&#10;&#10;Description automatically generated">
            <a:extLst>
              <a:ext uri="{FF2B5EF4-FFF2-40B4-BE49-F238E27FC236}">
                <a16:creationId xmlns:a16="http://schemas.microsoft.com/office/drawing/2014/main" id="{0E03F255-8E30-A964-FDEA-4EA2A8463AE4}"/>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Slide Number Placeholder 5">
            <a:extLst>
              <a:ext uri="{FF2B5EF4-FFF2-40B4-BE49-F238E27FC236}">
                <a16:creationId xmlns:a16="http://schemas.microsoft.com/office/drawing/2014/main" id="{41895018-678C-B28E-B63F-374F2F60460E}"/>
              </a:ext>
            </a:extLst>
          </p:cNvPr>
          <p:cNvSpPr>
            <a:spLocks noGrp="1"/>
          </p:cNvSpPr>
          <p:nvPr>
            <p:ph type="sldNum" sz="quarter" idx="12"/>
          </p:nvPr>
        </p:nvSpPr>
        <p:spPr>
          <a:xfrm>
            <a:off x="9982800" y="6357600"/>
            <a:ext cx="1760150" cy="460800"/>
          </a:xfrm>
        </p:spPr>
        <p:txBody>
          <a:bodyPr/>
          <a:lstStyle/>
          <a:p>
            <a:fld id="{FF2BD96E-3838-45D2-9031-D3AF67C920A5}" type="slidenum">
              <a:rPr lang="en-US" smtClean="0"/>
              <a:t>93</a:t>
            </a:fld>
            <a:endParaRPr lang="en-US" dirty="0"/>
          </a:p>
        </p:txBody>
      </p:sp>
      <p:sp>
        <p:nvSpPr>
          <p:cNvPr id="7" name="TextBox 6">
            <a:extLst>
              <a:ext uri="{FF2B5EF4-FFF2-40B4-BE49-F238E27FC236}">
                <a16:creationId xmlns:a16="http://schemas.microsoft.com/office/drawing/2014/main" id="{72EA33CA-987A-65B9-89FB-E5628FA27347}"/>
              </a:ext>
            </a:extLst>
          </p:cNvPr>
          <p:cNvSpPr txBox="1"/>
          <p:nvPr/>
        </p:nvSpPr>
        <p:spPr>
          <a:xfrm>
            <a:off x="1271958" y="4314841"/>
            <a:ext cx="9812549" cy="1938992"/>
          </a:xfrm>
          <a:prstGeom prst="rect">
            <a:avLst/>
          </a:prstGeom>
          <a:noFill/>
        </p:spPr>
        <p:txBody>
          <a:bodyPr wrap="square" rtlCol="0">
            <a:spAutoFit/>
          </a:bodyPr>
          <a:lstStyle/>
          <a:p>
            <a:pPr algn="ctr"/>
            <a:r>
              <a:rPr lang="en-US" sz="2400" dirty="0"/>
              <a:t>Implement the `startup` and `</a:t>
            </a:r>
            <a:r>
              <a:rPr lang="en-US" sz="2400" dirty="0" err="1"/>
              <a:t>processEvent</a:t>
            </a:r>
            <a:r>
              <a:rPr lang="en-US" sz="2400" dirty="0"/>
              <a:t>` functions in ”</a:t>
            </a:r>
            <a:r>
              <a:rPr lang="en-US" sz="2400" dirty="0" err="1"/>
              <a:t>hello_object.cc</a:t>
            </a:r>
            <a:r>
              <a:rPr lang="en-US" sz="2400" dirty="0"/>
              <a:t>”</a:t>
            </a:r>
          </a:p>
          <a:p>
            <a:pPr algn="ctr"/>
            <a:endParaRPr lang="en-US" sz="2400" dirty="0"/>
          </a:p>
          <a:p>
            <a:pPr algn="ctr"/>
            <a:r>
              <a:rPr lang="en-US" sz="2400" dirty="0"/>
              <a:t>The `startup` schedules the event before the simulation starts with ‘latency`.</a:t>
            </a:r>
          </a:p>
          <a:p>
            <a:pPr algn="ctr"/>
            <a:endParaRPr lang="en-US" sz="2400" dirty="0"/>
          </a:p>
          <a:p>
            <a:pPr algn="ctr"/>
            <a:r>
              <a:rPr lang="en-US" sz="2400" dirty="0"/>
              <a:t>The `</a:t>
            </a:r>
            <a:r>
              <a:rPr lang="en-US" sz="2400" dirty="0" err="1"/>
              <a:t>processEvent</a:t>
            </a:r>
            <a:r>
              <a:rPr lang="en-US" sz="2400" dirty="0"/>
              <a:t>` will continue to reschedule the event `</a:t>
            </a:r>
            <a:r>
              <a:rPr lang="en-US" sz="2400" dirty="0" err="1"/>
              <a:t>timeLeft</a:t>
            </a:r>
            <a:r>
              <a:rPr lang="en-US" sz="2400" dirty="0"/>
              <a:t>` times.</a:t>
            </a:r>
          </a:p>
        </p:txBody>
      </p:sp>
      <p:pic>
        <p:nvPicPr>
          <p:cNvPr id="10" name="Picture 9" descr="A screenshot of a computer program&#10;&#10;Description automatically generated">
            <a:extLst>
              <a:ext uri="{FF2B5EF4-FFF2-40B4-BE49-F238E27FC236}">
                <a16:creationId xmlns:a16="http://schemas.microsoft.com/office/drawing/2014/main" id="{698D90E8-2D7C-599C-7F5A-C7E0DB0233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2490" y="1226109"/>
            <a:ext cx="5531486" cy="2868765"/>
          </a:xfrm>
          <a:prstGeom prst="rect">
            <a:avLst/>
          </a:prstGeom>
        </p:spPr>
      </p:pic>
    </p:spTree>
    <p:extLst>
      <p:ext uri="{BB962C8B-B14F-4D97-AF65-F5344CB8AC3E}">
        <p14:creationId xmlns:p14="http://schemas.microsoft.com/office/powerpoint/2010/main" val="36024672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B7CA0-1B32-700F-0743-1BDA0E9653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15E395-323B-3723-1C2A-2EEB776348CD}"/>
              </a:ext>
            </a:extLst>
          </p:cNvPr>
          <p:cNvSpPr>
            <a:spLocks noGrp="1"/>
          </p:cNvSpPr>
          <p:nvPr>
            <p:ph type="title"/>
          </p:nvPr>
        </p:nvSpPr>
        <p:spPr>
          <a:xfrm>
            <a:off x="1033365" y="327064"/>
            <a:ext cx="10213200" cy="659152"/>
          </a:xfrm>
        </p:spPr>
        <p:txBody>
          <a:bodyPr>
            <a:normAutofit fontScale="90000"/>
          </a:bodyPr>
          <a:lstStyle/>
          <a:p>
            <a:r>
              <a:rPr lang="en-US" dirty="0"/>
              <a:t>Adding Parameters and events to the </a:t>
            </a:r>
            <a:r>
              <a:rPr lang="en-US" dirty="0" err="1"/>
              <a:t>SimObject</a:t>
            </a:r>
            <a:endParaRPr lang="en-US" dirty="0"/>
          </a:p>
        </p:txBody>
      </p:sp>
      <p:pic>
        <p:nvPicPr>
          <p:cNvPr id="4" name="Picture 3" descr="Logo&#10;&#10;Description automatically generated">
            <a:extLst>
              <a:ext uri="{FF2B5EF4-FFF2-40B4-BE49-F238E27FC236}">
                <a16:creationId xmlns:a16="http://schemas.microsoft.com/office/drawing/2014/main" id="{0E03F255-8E30-A964-FDEA-4EA2A8463AE4}"/>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Slide Number Placeholder 5">
            <a:extLst>
              <a:ext uri="{FF2B5EF4-FFF2-40B4-BE49-F238E27FC236}">
                <a16:creationId xmlns:a16="http://schemas.microsoft.com/office/drawing/2014/main" id="{41895018-678C-B28E-B63F-374F2F60460E}"/>
              </a:ext>
            </a:extLst>
          </p:cNvPr>
          <p:cNvSpPr>
            <a:spLocks noGrp="1"/>
          </p:cNvSpPr>
          <p:nvPr>
            <p:ph type="sldNum" sz="quarter" idx="12"/>
          </p:nvPr>
        </p:nvSpPr>
        <p:spPr>
          <a:xfrm>
            <a:off x="9982800" y="6357600"/>
            <a:ext cx="1760150" cy="460800"/>
          </a:xfrm>
        </p:spPr>
        <p:txBody>
          <a:bodyPr/>
          <a:lstStyle/>
          <a:p>
            <a:fld id="{FF2BD96E-3838-45D2-9031-D3AF67C920A5}" type="slidenum">
              <a:rPr lang="en-US" smtClean="0"/>
              <a:t>94</a:t>
            </a:fld>
            <a:endParaRPr lang="en-US" dirty="0"/>
          </a:p>
        </p:txBody>
      </p:sp>
      <p:sp>
        <p:nvSpPr>
          <p:cNvPr id="7" name="TextBox 6">
            <a:extLst>
              <a:ext uri="{FF2B5EF4-FFF2-40B4-BE49-F238E27FC236}">
                <a16:creationId xmlns:a16="http://schemas.microsoft.com/office/drawing/2014/main" id="{72EA33CA-987A-65B9-89FB-E5628FA27347}"/>
              </a:ext>
            </a:extLst>
          </p:cNvPr>
          <p:cNvSpPr txBox="1"/>
          <p:nvPr/>
        </p:nvSpPr>
        <p:spPr>
          <a:xfrm>
            <a:off x="2013066" y="3360593"/>
            <a:ext cx="8056094" cy="1569660"/>
          </a:xfrm>
          <a:prstGeom prst="rect">
            <a:avLst/>
          </a:prstGeom>
          <a:noFill/>
        </p:spPr>
        <p:txBody>
          <a:bodyPr wrap="square" rtlCol="0">
            <a:spAutoFit/>
          </a:bodyPr>
          <a:lstStyle/>
          <a:p>
            <a:pPr algn="ctr"/>
            <a:r>
              <a:rPr lang="en-US" sz="2400" dirty="0"/>
              <a:t>Because `</a:t>
            </a:r>
            <a:r>
              <a:rPr lang="en-US" sz="2400" dirty="0" err="1"/>
              <a:t>time_to_wait</a:t>
            </a:r>
            <a:r>
              <a:rPr lang="en-US" sz="2400" dirty="0"/>
              <a:t>` does not have a default value we must set it in the config script.</a:t>
            </a:r>
          </a:p>
          <a:p>
            <a:pPr algn="ctr"/>
            <a:endParaRPr lang="en-US" sz="2400" dirty="0"/>
          </a:p>
          <a:p>
            <a:pPr algn="ctr"/>
            <a:r>
              <a:rPr lang="en-US" sz="2400" dirty="0"/>
              <a:t>Add this to your run script.</a:t>
            </a:r>
          </a:p>
        </p:txBody>
      </p:sp>
      <p:pic>
        <p:nvPicPr>
          <p:cNvPr id="8" name="Picture 7">
            <a:extLst>
              <a:ext uri="{FF2B5EF4-FFF2-40B4-BE49-F238E27FC236}">
                <a16:creationId xmlns:a16="http://schemas.microsoft.com/office/drawing/2014/main" id="{1E2171A3-2D4A-5111-CD71-0E47D3D260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7307" y="2114938"/>
            <a:ext cx="6225315" cy="659151"/>
          </a:xfrm>
          <a:prstGeom prst="rect">
            <a:avLst/>
          </a:prstGeom>
        </p:spPr>
      </p:pic>
    </p:spTree>
    <p:extLst>
      <p:ext uri="{BB962C8B-B14F-4D97-AF65-F5344CB8AC3E}">
        <p14:creationId xmlns:p14="http://schemas.microsoft.com/office/powerpoint/2010/main" val="181772752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B7CA0-1B32-700F-0743-1BDA0E9653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15E395-323B-3723-1C2A-2EEB776348CD}"/>
              </a:ext>
            </a:extLst>
          </p:cNvPr>
          <p:cNvSpPr>
            <a:spLocks noGrp="1"/>
          </p:cNvSpPr>
          <p:nvPr>
            <p:ph type="title"/>
          </p:nvPr>
        </p:nvSpPr>
        <p:spPr>
          <a:xfrm>
            <a:off x="1033365" y="327064"/>
            <a:ext cx="10213200" cy="659152"/>
          </a:xfrm>
        </p:spPr>
        <p:txBody>
          <a:bodyPr>
            <a:normAutofit fontScale="90000"/>
          </a:bodyPr>
          <a:lstStyle/>
          <a:p>
            <a:r>
              <a:rPr lang="en-US" dirty="0"/>
              <a:t>Adding Parameters and events to the </a:t>
            </a:r>
            <a:r>
              <a:rPr lang="en-US" dirty="0" err="1"/>
              <a:t>SimObject</a:t>
            </a:r>
            <a:endParaRPr lang="en-US" dirty="0"/>
          </a:p>
        </p:txBody>
      </p:sp>
      <p:pic>
        <p:nvPicPr>
          <p:cNvPr id="4" name="Picture 3" descr="Logo&#10;&#10;Description automatically generated">
            <a:extLst>
              <a:ext uri="{FF2B5EF4-FFF2-40B4-BE49-F238E27FC236}">
                <a16:creationId xmlns:a16="http://schemas.microsoft.com/office/drawing/2014/main" id="{0E03F255-8E30-A964-FDEA-4EA2A8463AE4}"/>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Slide Number Placeholder 5">
            <a:extLst>
              <a:ext uri="{FF2B5EF4-FFF2-40B4-BE49-F238E27FC236}">
                <a16:creationId xmlns:a16="http://schemas.microsoft.com/office/drawing/2014/main" id="{41895018-678C-B28E-B63F-374F2F60460E}"/>
              </a:ext>
            </a:extLst>
          </p:cNvPr>
          <p:cNvSpPr>
            <a:spLocks noGrp="1"/>
          </p:cNvSpPr>
          <p:nvPr>
            <p:ph type="sldNum" sz="quarter" idx="12"/>
          </p:nvPr>
        </p:nvSpPr>
        <p:spPr>
          <a:xfrm>
            <a:off x="9982800" y="6357600"/>
            <a:ext cx="1760150" cy="460800"/>
          </a:xfrm>
        </p:spPr>
        <p:txBody>
          <a:bodyPr/>
          <a:lstStyle/>
          <a:p>
            <a:fld id="{FF2BD96E-3838-45D2-9031-D3AF67C920A5}" type="slidenum">
              <a:rPr lang="en-US" smtClean="0"/>
              <a:t>95</a:t>
            </a:fld>
            <a:endParaRPr lang="en-US" dirty="0"/>
          </a:p>
        </p:txBody>
      </p:sp>
      <p:sp>
        <p:nvSpPr>
          <p:cNvPr id="3" name="Rectangle: Rounded Corners 6">
            <a:extLst>
              <a:ext uri="{FF2B5EF4-FFF2-40B4-BE49-F238E27FC236}">
                <a16:creationId xmlns:a16="http://schemas.microsoft.com/office/drawing/2014/main" id="{15BCBD14-58A4-3695-CC91-4598F579E280}"/>
              </a:ext>
            </a:extLst>
          </p:cNvPr>
          <p:cNvSpPr/>
          <p:nvPr/>
        </p:nvSpPr>
        <p:spPr>
          <a:xfrm>
            <a:off x="1729740" y="1730650"/>
            <a:ext cx="8253060" cy="1698350"/>
          </a:xfrm>
          <a:prstGeom prst="roundRect">
            <a:avLst/>
          </a:prstGeom>
          <a:solidFill>
            <a:schemeClr val="tx1"/>
          </a:solidFill>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nSpc>
                <a:spcPct val="150000"/>
              </a:lnSpc>
            </a:pPr>
            <a:r>
              <a:rPr lang="en-US" sz="2800" dirty="0" err="1">
                <a:latin typeface="Consolas" panose="020B0609020204030204" pitchFamily="49" charset="0"/>
              </a:rPr>
              <a:t>scons</a:t>
            </a:r>
            <a:r>
              <a:rPr lang="en-US" sz="2800" dirty="0">
                <a:latin typeface="Consolas" panose="020B0609020204030204" pitchFamily="49" charset="0"/>
              </a:rPr>
              <a:t> build/ALL/gem5.opt –</a:t>
            </a:r>
            <a:r>
              <a:rPr lang="en-US" sz="2800" dirty="0" err="1">
                <a:latin typeface="Consolas" panose="020B0609020204030204" pitchFamily="49" charset="0"/>
              </a:rPr>
              <a:t>j`nproc</a:t>
            </a:r>
            <a:r>
              <a:rPr lang="en-US" sz="2800" dirty="0">
                <a:latin typeface="Consolas" panose="020B0609020204030204" pitchFamily="49" charset="0"/>
              </a:rPr>
              <a:t>`</a:t>
            </a:r>
          </a:p>
          <a:p>
            <a:pPr>
              <a:lnSpc>
                <a:spcPct val="150000"/>
              </a:lnSpc>
            </a:pPr>
            <a:r>
              <a:rPr lang="en-US" sz="2800" dirty="0">
                <a:latin typeface="Consolas" panose="020B0609020204030204" pitchFamily="49" charset="0"/>
              </a:rPr>
              <a:t>./build/ALL/gem5.opt &lt;your run script&gt;</a:t>
            </a:r>
          </a:p>
          <a:p>
            <a:pPr>
              <a:lnSpc>
                <a:spcPct val="150000"/>
              </a:lnSpc>
            </a:pPr>
            <a:endParaRPr lang="en-US" sz="2800" b="1" dirty="0">
              <a:latin typeface="Consolas" panose="020B0609020204030204" pitchFamily="49" charset="0"/>
            </a:endParaRPr>
          </a:p>
        </p:txBody>
      </p:sp>
      <p:sp>
        <p:nvSpPr>
          <p:cNvPr id="6" name="TextBox 5">
            <a:extLst>
              <a:ext uri="{FF2B5EF4-FFF2-40B4-BE49-F238E27FC236}">
                <a16:creationId xmlns:a16="http://schemas.microsoft.com/office/drawing/2014/main" id="{78EE0C25-F0E4-3FFC-3631-B53BEB7FD860}"/>
              </a:ext>
            </a:extLst>
          </p:cNvPr>
          <p:cNvSpPr txBox="1"/>
          <p:nvPr/>
        </p:nvSpPr>
        <p:spPr>
          <a:xfrm>
            <a:off x="1812590" y="4363514"/>
            <a:ext cx="8087360" cy="830997"/>
          </a:xfrm>
          <a:prstGeom prst="rect">
            <a:avLst/>
          </a:prstGeom>
          <a:noFill/>
        </p:spPr>
        <p:txBody>
          <a:bodyPr wrap="square" rtlCol="0">
            <a:spAutoFit/>
          </a:bodyPr>
          <a:lstStyle/>
          <a:p>
            <a:pPr algn="ctr"/>
            <a:r>
              <a:rPr lang="en-US" sz="2400" dirty="0"/>
              <a:t>After, why don’t you try running changing the default `</a:t>
            </a:r>
            <a:r>
              <a:rPr lang="en-US" sz="2400" dirty="0" err="1"/>
              <a:t>number_of_fires</a:t>
            </a:r>
            <a:r>
              <a:rPr lang="en-US" sz="2400" dirty="0"/>
              <a:t>` parameter to something more interesting.</a:t>
            </a:r>
          </a:p>
        </p:txBody>
      </p:sp>
    </p:spTree>
    <p:extLst>
      <p:ext uri="{BB962C8B-B14F-4D97-AF65-F5344CB8AC3E}">
        <p14:creationId xmlns:p14="http://schemas.microsoft.com/office/powerpoint/2010/main" val="4904435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B7CA0-1B32-700F-0743-1BDA0E9653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15E395-323B-3723-1C2A-2EEB776348CD}"/>
              </a:ext>
            </a:extLst>
          </p:cNvPr>
          <p:cNvSpPr>
            <a:spLocks noGrp="1"/>
          </p:cNvSpPr>
          <p:nvPr>
            <p:ph type="title"/>
          </p:nvPr>
        </p:nvSpPr>
        <p:spPr>
          <a:xfrm>
            <a:off x="1033365" y="327064"/>
            <a:ext cx="10213200" cy="659152"/>
          </a:xfrm>
        </p:spPr>
        <p:txBody>
          <a:bodyPr>
            <a:normAutofit fontScale="90000"/>
          </a:bodyPr>
          <a:lstStyle/>
          <a:p>
            <a:r>
              <a:rPr lang="en-US" dirty="0"/>
              <a:t>A little more to do in your own time</a:t>
            </a:r>
          </a:p>
        </p:txBody>
      </p:sp>
      <p:pic>
        <p:nvPicPr>
          <p:cNvPr id="4" name="Picture 3" descr="Logo&#10;&#10;Description automatically generated">
            <a:extLst>
              <a:ext uri="{FF2B5EF4-FFF2-40B4-BE49-F238E27FC236}">
                <a16:creationId xmlns:a16="http://schemas.microsoft.com/office/drawing/2014/main" id="{0E03F255-8E30-A964-FDEA-4EA2A8463AE4}"/>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Slide Number Placeholder 5">
            <a:extLst>
              <a:ext uri="{FF2B5EF4-FFF2-40B4-BE49-F238E27FC236}">
                <a16:creationId xmlns:a16="http://schemas.microsoft.com/office/drawing/2014/main" id="{41895018-678C-B28E-B63F-374F2F60460E}"/>
              </a:ext>
            </a:extLst>
          </p:cNvPr>
          <p:cNvSpPr>
            <a:spLocks noGrp="1"/>
          </p:cNvSpPr>
          <p:nvPr>
            <p:ph type="sldNum" sz="quarter" idx="12"/>
          </p:nvPr>
        </p:nvSpPr>
        <p:spPr>
          <a:xfrm>
            <a:off x="9982800" y="6357600"/>
            <a:ext cx="1760150" cy="460800"/>
          </a:xfrm>
        </p:spPr>
        <p:txBody>
          <a:bodyPr/>
          <a:lstStyle/>
          <a:p>
            <a:fld id="{FF2BD96E-3838-45D2-9031-D3AF67C920A5}" type="slidenum">
              <a:rPr lang="en-US" smtClean="0"/>
              <a:t>96</a:t>
            </a:fld>
            <a:endParaRPr lang="en-US" dirty="0"/>
          </a:p>
        </p:txBody>
      </p:sp>
      <p:sp>
        <p:nvSpPr>
          <p:cNvPr id="6" name="TextBox 5">
            <a:extLst>
              <a:ext uri="{FF2B5EF4-FFF2-40B4-BE49-F238E27FC236}">
                <a16:creationId xmlns:a16="http://schemas.microsoft.com/office/drawing/2014/main" id="{78EE0C25-F0E4-3FFC-3631-B53BEB7FD860}"/>
              </a:ext>
            </a:extLst>
          </p:cNvPr>
          <p:cNvSpPr txBox="1"/>
          <p:nvPr/>
        </p:nvSpPr>
        <p:spPr>
          <a:xfrm>
            <a:off x="1485900" y="2560288"/>
            <a:ext cx="10257050" cy="2492990"/>
          </a:xfrm>
          <a:prstGeom prst="rect">
            <a:avLst/>
          </a:prstGeom>
          <a:noFill/>
        </p:spPr>
        <p:txBody>
          <a:bodyPr wrap="square" rtlCol="0">
            <a:spAutoFit/>
          </a:bodyPr>
          <a:lstStyle/>
          <a:p>
            <a:pPr algn="ctr"/>
            <a:r>
              <a:rPr lang="en-US" sz="2600" dirty="0">
                <a:hlinkClick r:id="rId3"/>
              </a:rPr>
              <a:t>https://www.gem5.org/documentation/learning_gem5/part2/parameters/</a:t>
            </a:r>
            <a:r>
              <a:rPr lang="en-US" sz="2600" dirty="0"/>
              <a:t> contains an additional part of this tutorial which involves adding another </a:t>
            </a:r>
            <a:r>
              <a:rPr lang="en-US" sz="2600" dirty="0" err="1"/>
              <a:t>SimObject</a:t>
            </a:r>
            <a:r>
              <a:rPr lang="en-US" sz="2600" dirty="0"/>
              <a:t>: “</a:t>
            </a:r>
            <a:r>
              <a:rPr lang="en-US" sz="2600" dirty="0" err="1"/>
              <a:t>GoodbyeObject</a:t>
            </a:r>
            <a:r>
              <a:rPr lang="en-US" sz="2600" dirty="0"/>
              <a:t>” which schedules a Goodbye event when the </a:t>
            </a:r>
            <a:r>
              <a:rPr lang="en-US" sz="2600" dirty="0" err="1"/>
              <a:t>HelloObject</a:t>
            </a:r>
            <a:r>
              <a:rPr lang="en-US" sz="2600" dirty="0"/>
              <a:t> events cease scheduling</a:t>
            </a:r>
          </a:p>
          <a:p>
            <a:pPr algn="ctr"/>
            <a:endParaRPr lang="en-US" sz="2600" dirty="0"/>
          </a:p>
          <a:p>
            <a:pPr algn="ctr"/>
            <a:r>
              <a:rPr lang="en-US" sz="2600" dirty="0"/>
              <a:t>If your interested in </a:t>
            </a:r>
            <a:r>
              <a:rPr lang="en-US" sz="2600" dirty="0" err="1"/>
              <a:t>SimObjects</a:t>
            </a:r>
            <a:r>
              <a:rPr lang="en-US" sz="2600" dirty="0"/>
              <a:t> and creating your own this is worth doing..</a:t>
            </a:r>
          </a:p>
        </p:txBody>
      </p:sp>
    </p:spTree>
    <p:extLst>
      <p:ext uri="{BB962C8B-B14F-4D97-AF65-F5344CB8AC3E}">
        <p14:creationId xmlns:p14="http://schemas.microsoft.com/office/powerpoint/2010/main" val="16424475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B7CA0-1B32-700F-0743-1BDA0E9653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15E395-323B-3723-1C2A-2EEB776348CD}"/>
              </a:ext>
            </a:extLst>
          </p:cNvPr>
          <p:cNvSpPr>
            <a:spLocks noGrp="1"/>
          </p:cNvSpPr>
          <p:nvPr>
            <p:ph type="title"/>
          </p:nvPr>
        </p:nvSpPr>
        <p:spPr>
          <a:xfrm>
            <a:off x="989400" y="977304"/>
            <a:ext cx="10213200" cy="659152"/>
          </a:xfrm>
        </p:spPr>
        <p:txBody>
          <a:bodyPr>
            <a:normAutofit fontScale="90000"/>
          </a:bodyPr>
          <a:lstStyle/>
          <a:p>
            <a:r>
              <a:rPr lang="en-US" dirty="0"/>
              <a:t>Let’s see how </a:t>
            </a:r>
            <a:r>
              <a:rPr lang="en-US" dirty="0" err="1"/>
              <a:t>SimObject</a:t>
            </a:r>
            <a:r>
              <a:rPr lang="en-US" dirty="0"/>
              <a:t> objects are configured, utilized and create new components</a:t>
            </a:r>
          </a:p>
        </p:txBody>
      </p:sp>
      <p:pic>
        <p:nvPicPr>
          <p:cNvPr id="4" name="Picture 3" descr="Logo&#10;&#10;Description automatically generated">
            <a:extLst>
              <a:ext uri="{FF2B5EF4-FFF2-40B4-BE49-F238E27FC236}">
                <a16:creationId xmlns:a16="http://schemas.microsoft.com/office/drawing/2014/main" id="{0E03F255-8E30-A964-FDEA-4EA2A8463AE4}"/>
              </a:ext>
            </a:extLst>
          </p:cNvPr>
          <p:cNvPicPr>
            <a:picLocks noGrp="1" noChangeAspect="1"/>
          </p:cNvPicPr>
          <p:nvPr/>
        </p:nvPicPr>
        <p:blipFill>
          <a:blip r:embed="rId3"/>
          <a:stretch>
            <a:fillRect/>
          </a:stretch>
        </p:blipFill>
        <p:spPr>
          <a:xfrm>
            <a:off x="4926590" y="5888686"/>
            <a:ext cx="2338821" cy="934028"/>
          </a:xfrm>
          <a:prstGeom prst="rect">
            <a:avLst/>
          </a:prstGeom>
        </p:spPr>
      </p:pic>
      <p:sp>
        <p:nvSpPr>
          <p:cNvPr id="5" name="Slide Number Placeholder 5">
            <a:extLst>
              <a:ext uri="{FF2B5EF4-FFF2-40B4-BE49-F238E27FC236}">
                <a16:creationId xmlns:a16="http://schemas.microsoft.com/office/drawing/2014/main" id="{41895018-678C-B28E-B63F-374F2F60460E}"/>
              </a:ext>
            </a:extLst>
          </p:cNvPr>
          <p:cNvSpPr>
            <a:spLocks noGrp="1"/>
          </p:cNvSpPr>
          <p:nvPr>
            <p:ph type="sldNum" sz="quarter" idx="12"/>
          </p:nvPr>
        </p:nvSpPr>
        <p:spPr>
          <a:xfrm>
            <a:off x="9982800" y="6357600"/>
            <a:ext cx="1760150" cy="460800"/>
          </a:xfrm>
        </p:spPr>
        <p:txBody>
          <a:bodyPr/>
          <a:lstStyle/>
          <a:p>
            <a:fld id="{FF2BD96E-3838-45D2-9031-D3AF67C920A5}" type="slidenum">
              <a:rPr lang="en-US" smtClean="0"/>
              <a:t>97</a:t>
            </a:fld>
            <a:endParaRPr lang="en-US" dirty="0"/>
          </a:p>
        </p:txBody>
      </p:sp>
      <p:sp>
        <p:nvSpPr>
          <p:cNvPr id="3" name="5-Point Star 2">
            <a:extLst>
              <a:ext uri="{FF2B5EF4-FFF2-40B4-BE49-F238E27FC236}">
                <a16:creationId xmlns:a16="http://schemas.microsoft.com/office/drawing/2014/main" id="{DFA60497-5E95-A7DE-3C86-B19B233F1B3D}"/>
              </a:ext>
            </a:extLst>
          </p:cNvPr>
          <p:cNvSpPr/>
          <p:nvPr/>
        </p:nvSpPr>
        <p:spPr>
          <a:xfrm>
            <a:off x="4252522" y="2154550"/>
            <a:ext cx="3686955" cy="2892293"/>
          </a:xfrm>
          <a:prstGeom prst="star5">
            <a:avLst>
              <a:gd name="adj" fmla="val 27691"/>
              <a:gd name="hf" fmla="val 105146"/>
              <a:gd name="vf" fmla="val 11055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600" dirty="0"/>
              <a:t>Let’s do it live! Try to follow along!</a:t>
            </a:r>
          </a:p>
        </p:txBody>
      </p:sp>
      <p:sp>
        <p:nvSpPr>
          <p:cNvPr id="6" name="TextBox 5">
            <a:extLst>
              <a:ext uri="{FF2B5EF4-FFF2-40B4-BE49-F238E27FC236}">
                <a16:creationId xmlns:a16="http://schemas.microsoft.com/office/drawing/2014/main" id="{9033DBC0-0315-37BC-43B0-EA3C49EBA3A0}"/>
              </a:ext>
            </a:extLst>
          </p:cNvPr>
          <p:cNvSpPr txBox="1"/>
          <p:nvPr/>
        </p:nvSpPr>
        <p:spPr>
          <a:xfrm>
            <a:off x="1578641" y="5221543"/>
            <a:ext cx="9772868" cy="492443"/>
          </a:xfrm>
          <a:prstGeom prst="rect">
            <a:avLst/>
          </a:prstGeom>
          <a:noFill/>
        </p:spPr>
        <p:txBody>
          <a:bodyPr wrap="none" rtlCol="0">
            <a:spAutoFit/>
          </a:bodyPr>
          <a:lstStyle/>
          <a:p>
            <a:r>
              <a:rPr lang="en-US" sz="2600" dirty="0"/>
              <a:t>(an example can be found in “materials-completed</a:t>
            </a:r>
            <a:r>
              <a:rPr lang="en-US" sz="2600"/>
              <a:t>/07-our-silly-cache</a:t>
            </a:r>
            <a:r>
              <a:rPr lang="en-US" sz="2600" dirty="0"/>
              <a:t>”)</a:t>
            </a:r>
          </a:p>
        </p:txBody>
      </p:sp>
    </p:spTree>
    <p:extLst>
      <p:ext uri="{BB962C8B-B14F-4D97-AF65-F5344CB8AC3E}">
        <p14:creationId xmlns:p14="http://schemas.microsoft.com/office/powerpoint/2010/main" val="198160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F3F79-9510-6EE9-ED4F-05789AE355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E03085-1BA9-8A16-9E38-C6865CEDC24D}"/>
              </a:ext>
            </a:extLst>
          </p:cNvPr>
          <p:cNvSpPr>
            <a:spLocks noGrp="1"/>
          </p:cNvSpPr>
          <p:nvPr>
            <p:ph type="title"/>
          </p:nvPr>
        </p:nvSpPr>
        <p:spPr>
          <a:xfrm>
            <a:off x="1033365" y="327064"/>
            <a:ext cx="10213200" cy="659152"/>
          </a:xfrm>
        </p:spPr>
        <p:txBody>
          <a:bodyPr>
            <a:normAutofit fontScale="90000"/>
          </a:bodyPr>
          <a:lstStyle/>
          <a:p>
            <a:r>
              <a:rPr lang="en-US" dirty="0"/>
              <a:t>gem5 Resources</a:t>
            </a:r>
          </a:p>
        </p:txBody>
      </p:sp>
      <p:pic>
        <p:nvPicPr>
          <p:cNvPr id="4" name="Picture 3" descr="Logo&#10;&#10;Description automatically generated">
            <a:extLst>
              <a:ext uri="{FF2B5EF4-FFF2-40B4-BE49-F238E27FC236}">
                <a16:creationId xmlns:a16="http://schemas.microsoft.com/office/drawing/2014/main" id="{CC4E9BA4-6738-954A-4C0F-B79D3EB1366F}"/>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Slide Number Placeholder 5">
            <a:extLst>
              <a:ext uri="{FF2B5EF4-FFF2-40B4-BE49-F238E27FC236}">
                <a16:creationId xmlns:a16="http://schemas.microsoft.com/office/drawing/2014/main" id="{66077CC5-A36E-24B9-694F-F4687C7FDC65}"/>
              </a:ext>
            </a:extLst>
          </p:cNvPr>
          <p:cNvSpPr>
            <a:spLocks noGrp="1"/>
          </p:cNvSpPr>
          <p:nvPr>
            <p:ph type="sldNum" sz="quarter" idx="12"/>
          </p:nvPr>
        </p:nvSpPr>
        <p:spPr>
          <a:xfrm>
            <a:off x="9982800" y="6357600"/>
            <a:ext cx="1760150" cy="460800"/>
          </a:xfrm>
        </p:spPr>
        <p:txBody>
          <a:bodyPr/>
          <a:lstStyle/>
          <a:p>
            <a:fld id="{FF2BD96E-3838-45D2-9031-D3AF67C920A5}" type="slidenum">
              <a:rPr lang="en-US" smtClean="0"/>
              <a:t>98</a:t>
            </a:fld>
            <a:endParaRPr lang="en-US" dirty="0"/>
          </a:p>
        </p:txBody>
      </p:sp>
      <p:sp>
        <p:nvSpPr>
          <p:cNvPr id="6" name="TextBox 5">
            <a:extLst>
              <a:ext uri="{FF2B5EF4-FFF2-40B4-BE49-F238E27FC236}">
                <a16:creationId xmlns:a16="http://schemas.microsoft.com/office/drawing/2014/main" id="{8CF61BD9-64F1-FE62-79D9-434F8EF219DC}"/>
              </a:ext>
            </a:extLst>
          </p:cNvPr>
          <p:cNvSpPr txBox="1"/>
          <p:nvPr/>
        </p:nvSpPr>
        <p:spPr>
          <a:xfrm>
            <a:off x="514350" y="1364371"/>
            <a:ext cx="11677650" cy="4524315"/>
          </a:xfrm>
          <a:prstGeom prst="rect">
            <a:avLst/>
          </a:prstGeom>
          <a:noFill/>
        </p:spPr>
        <p:txBody>
          <a:bodyPr wrap="square" rtlCol="0">
            <a:spAutoFit/>
          </a:bodyPr>
          <a:lstStyle/>
          <a:p>
            <a:r>
              <a:rPr lang="en-US" sz="2400" dirty="0"/>
              <a:t>A resources is something that runs on a simulated system.</a:t>
            </a:r>
          </a:p>
          <a:p>
            <a:endParaRPr lang="en-US" sz="2400" dirty="0"/>
          </a:p>
          <a:p>
            <a:r>
              <a:rPr lang="en-US" sz="2400" dirty="0"/>
              <a:t>While the underlying simulated hardware remains the same, what resources are used in the simulation impact what the simulated system runs and how the simulator runs it.</a:t>
            </a:r>
          </a:p>
          <a:p>
            <a:endParaRPr lang="en-US" sz="2400" dirty="0"/>
          </a:p>
          <a:p>
            <a:r>
              <a:rPr lang="en-US" sz="2400" dirty="0"/>
              <a:t>Typically, this is software, disk images, or data to be loaded into the simulated system’s memory/storage.</a:t>
            </a:r>
          </a:p>
          <a:p>
            <a:endParaRPr lang="en-US" sz="2400" dirty="0"/>
          </a:p>
          <a:p>
            <a:r>
              <a:rPr lang="en-US" sz="2400" dirty="0"/>
              <a:t>It may also be things like “checkpoints” for the simulation to use, or sampling data.</a:t>
            </a:r>
          </a:p>
          <a:p>
            <a:endParaRPr lang="en-US" sz="2400" dirty="0"/>
          </a:p>
          <a:p>
            <a:r>
              <a:rPr lang="en-US" sz="2400" dirty="0"/>
              <a:t>They are files, directories, programs, and generally thing that doesn’t impact a simulated configuration but does impact it’s running.</a:t>
            </a:r>
          </a:p>
        </p:txBody>
      </p:sp>
    </p:spTree>
    <p:extLst>
      <p:ext uri="{BB962C8B-B14F-4D97-AF65-F5344CB8AC3E}">
        <p14:creationId xmlns:p14="http://schemas.microsoft.com/office/powerpoint/2010/main" val="417331309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A5BF4-98AE-29EF-32E1-5B80E3DBAE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274BDA-88FF-A66B-9DB2-4FC8A75BF718}"/>
              </a:ext>
            </a:extLst>
          </p:cNvPr>
          <p:cNvSpPr>
            <a:spLocks noGrp="1"/>
          </p:cNvSpPr>
          <p:nvPr>
            <p:ph type="title"/>
          </p:nvPr>
        </p:nvSpPr>
        <p:spPr>
          <a:xfrm>
            <a:off x="1033365" y="327064"/>
            <a:ext cx="10213200" cy="659152"/>
          </a:xfrm>
        </p:spPr>
        <p:txBody>
          <a:bodyPr>
            <a:normAutofit fontScale="90000"/>
          </a:bodyPr>
          <a:lstStyle/>
          <a:p>
            <a:r>
              <a:rPr lang="en-US" dirty="0"/>
              <a:t>Contributing to gem5</a:t>
            </a:r>
          </a:p>
        </p:txBody>
      </p:sp>
      <p:pic>
        <p:nvPicPr>
          <p:cNvPr id="4" name="Picture 3" descr="Logo&#10;&#10;Description automatically generated">
            <a:extLst>
              <a:ext uri="{FF2B5EF4-FFF2-40B4-BE49-F238E27FC236}">
                <a16:creationId xmlns:a16="http://schemas.microsoft.com/office/drawing/2014/main" id="{802D5A64-A3C5-87FA-603E-F08B9A667C38}"/>
              </a:ext>
            </a:extLst>
          </p:cNvPr>
          <p:cNvPicPr>
            <a:picLocks noGrp="1" noChangeAspect="1"/>
          </p:cNvPicPr>
          <p:nvPr/>
        </p:nvPicPr>
        <p:blipFill>
          <a:blip r:embed="rId2"/>
          <a:stretch>
            <a:fillRect/>
          </a:stretch>
        </p:blipFill>
        <p:spPr>
          <a:xfrm>
            <a:off x="4926590" y="5888686"/>
            <a:ext cx="2338821" cy="934028"/>
          </a:xfrm>
          <a:prstGeom prst="rect">
            <a:avLst/>
          </a:prstGeom>
        </p:spPr>
      </p:pic>
      <p:sp>
        <p:nvSpPr>
          <p:cNvPr id="5" name="Slide Number Placeholder 5">
            <a:extLst>
              <a:ext uri="{FF2B5EF4-FFF2-40B4-BE49-F238E27FC236}">
                <a16:creationId xmlns:a16="http://schemas.microsoft.com/office/drawing/2014/main" id="{9FD10469-1B26-C9E1-7A44-BC52BE166B09}"/>
              </a:ext>
            </a:extLst>
          </p:cNvPr>
          <p:cNvSpPr>
            <a:spLocks noGrp="1"/>
          </p:cNvSpPr>
          <p:nvPr>
            <p:ph type="sldNum" sz="quarter" idx="12"/>
          </p:nvPr>
        </p:nvSpPr>
        <p:spPr>
          <a:xfrm>
            <a:off x="9982800" y="6357600"/>
            <a:ext cx="1760150" cy="460800"/>
          </a:xfrm>
        </p:spPr>
        <p:txBody>
          <a:bodyPr/>
          <a:lstStyle/>
          <a:p>
            <a:fld id="{FF2BD96E-3838-45D2-9031-D3AF67C920A5}" type="slidenum">
              <a:rPr lang="en-US" smtClean="0"/>
              <a:t>99</a:t>
            </a:fld>
            <a:endParaRPr lang="en-US" dirty="0"/>
          </a:p>
        </p:txBody>
      </p:sp>
      <p:sp>
        <p:nvSpPr>
          <p:cNvPr id="3" name="TextBox 2">
            <a:extLst>
              <a:ext uri="{FF2B5EF4-FFF2-40B4-BE49-F238E27FC236}">
                <a16:creationId xmlns:a16="http://schemas.microsoft.com/office/drawing/2014/main" id="{37877D63-E04E-DD3F-BE91-C82E2AC4686E}"/>
              </a:ext>
            </a:extLst>
          </p:cNvPr>
          <p:cNvSpPr txBox="1"/>
          <p:nvPr/>
        </p:nvSpPr>
        <p:spPr>
          <a:xfrm>
            <a:off x="1299744" y="3198167"/>
            <a:ext cx="9563131" cy="461665"/>
          </a:xfrm>
          <a:prstGeom prst="rect">
            <a:avLst/>
          </a:prstGeom>
          <a:noFill/>
        </p:spPr>
        <p:txBody>
          <a:bodyPr wrap="none" rtlCol="0">
            <a:spAutoFit/>
          </a:bodyPr>
          <a:lstStyle/>
          <a:p>
            <a:r>
              <a:rPr lang="en-US" sz="2400" dirty="0"/>
              <a:t>You’ve learned a thing or two about gem5, why not work to make it better?</a:t>
            </a:r>
          </a:p>
        </p:txBody>
      </p:sp>
    </p:spTree>
    <p:extLst>
      <p:ext uri="{BB962C8B-B14F-4D97-AF65-F5344CB8AC3E}">
        <p14:creationId xmlns:p14="http://schemas.microsoft.com/office/powerpoint/2010/main" val="3541320569"/>
      </p:ext>
    </p:extLst>
  </p:cSld>
  <p:clrMapOvr>
    <a:masterClrMapping/>
  </p:clrMapOvr>
</p:sld>
</file>

<file path=ppt/theme/theme1.xml><?xml version="1.0" encoding="utf-8"?>
<a:theme xmlns:a="http://schemas.openxmlformats.org/drawingml/2006/main" name="FrostyVTI">
  <a:themeElements>
    <a:clrScheme name="Frosty">
      <a:dk1>
        <a:sysClr val="windowText" lastClr="000000"/>
      </a:dk1>
      <a:lt1>
        <a:sysClr val="window" lastClr="FFFFFF"/>
      </a:lt1>
      <a:dk2>
        <a:srgbClr val="0B2827"/>
      </a:dk2>
      <a:lt2>
        <a:srgbClr val="DAE3E3"/>
      </a:lt2>
      <a:accent1>
        <a:srgbClr val="767E37"/>
      </a:accent1>
      <a:accent2>
        <a:srgbClr val="B495C2"/>
      </a:accent2>
      <a:accent3>
        <a:srgbClr val="8FA3A3"/>
      </a:accent3>
      <a:accent4>
        <a:srgbClr val="CE7F01"/>
      </a:accent4>
      <a:accent5>
        <a:srgbClr val="D15A29"/>
      </a:accent5>
      <a:accent6>
        <a:srgbClr val="B88470"/>
      </a:accent6>
      <a:hlink>
        <a:srgbClr val="B57001"/>
      </a:hlink>
      <a:folHlink>
        <a:srgbClr val="996209"/>
      </a:folHlink>
    </a:clrScheme>
    <a:fontScheme name="Frosted Leaf">
      <a:majorFont>
        <a:latin typeface="Goudy Old Style"/>
        <a:ea typeface=""/>
        <a:cs typeface=""/>
      </a:majorFont>
      <a:minorFont>
        <a:latin typeface="Avenir Next LT Pr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ostyVTI" id="{DD283BC3-E0B6-4E4B-91CF-F0F54D51BB21}" vid="{3EE220F7-F497-4893-BE1F-7BB1D607421B}"/>
    </a:ext>
  </a:extLst>
</a:theme>
</file>

<file path=ppt/theme/theme2.xml><?xml version="1.0" encoding="utf-8"?>
<a:theme xmlns:a="http://schemas.openxmlformats.org/drawingml/2006/main" name="1_FrostyVTI">
  <a:themeElements>
    <a:clrScheme name="Frosty">
      <a:dk1>
        <a:sysClr val="windowText" lastClr="000000"/>
      </a:dk1>
      <a:lt1>
        <a:sysClr val="window" lastClr="FFFFFF"/>
      </a:lt1>
      <a:dk2>
        <a:srgbClr val="0B2827"/>
      </a:dk2>
      <a:lt2>
        <a:srgbClr val="DAE3E3"/>
      </a:lt2>
      <a:accent1>
        <a:srgbClr val="767E37"/>
      </a:accent1>
      <a:accent2>
        <a:srgbClr val="B495C2"/>
      </a:accent2>
      <a:accent3>
        <a:srgbClr val="8FA3A3"/>
      </a:accent3>
      <a:accent4>
        <a:srgbClr val="CE7F01"/>
      </a:accent4>
      <a:accent5>
        <a:srgbClr val="D15A29"/>
      </a:accent5>
      <a:accent6>
        <a:srgbClr val="B88470"/>
      </a:accent6>
      <a:hlink>
        <a:srgbClr val="B57001"/>
      </a:hlink>
      <a:folHlink>
        <a:srgbClr val="996209"/>
      </a:folHlink>
    </a:clrScheme>
    <a:fontScheme name="gem5 font">
      <a:majorFont>
        <a:latin typeface="Neuzeit"/>
        <a:ea typeface=""/>
        <a:cs typeface=""/>
      </a:majorFont>
      <a:minorFont>
        <a:latin typeface="Neuzei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ostyVTI" id="{DD283BC3-E0B6-4E4B-91CF-F0F54D51BB21}" vid="{3EE220F7-F497-4893-BE1F-7BB1D607421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8470</TotalTime>
  <Words>7011</Words>
  <Application>Microsoft Macintosh PowerPoint</Application>
  <PresentationFormat>Widescreen</PresentationFormat>
  <Paragraphs>1098</Paragraphs>
  <Slides>127</Slides>
  <Notes>46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127</vt:i4>
      </vt:variant>
    </vt:vector>
  </HeadingPairs>
  <TitlesOfParts>
    <vt:vector size="140" baseType="lpstr">
      <vt:lpstr>-webkit-standard</vt:lpstr>
      <vt:lpstr>Arial</vt:lpstr>
      <vt:lpstr>Arial,Sans-Serif</vt:lpstr>
      <vt:lpstr>Calibri</vt:lpstr>
      <vt:lpstr>Consolas</vt:lpstr>
      <vt:lpstr>Goudy Old Style</vt:lpstr>
      <vt:lpstr>Neuzeit</vt:lpstr>
      <vt:lpstr>NEUZEITS-BOOK</vt:lpstr>
      <vt:lpstr>NEUZEITS-BOOK</vt:lpstr>
      <vt:lpstr>Open Sans</vt:lpstr>
      <vt:lpstr>Wingdings</vt:lpstr>
      <vt:lpstr>FrostyVTI</vt:lpstr>
      <vt:lpstr>1_FrostyVTI</vt:lpstr>
      <vt:lpstr>The gem5 Tutorial @HPCA 2024</vt:lpstr>
      <vt:lpstr>A little about me</vt:lpstr>
      <vt:lpstr>What is gem5?</vt:lpstr>
      <vt:lpstr>What are we going to cover today?</vt:lpstr>
      <vt:lpstr>A little bit of history</vt:lpstr>
      <vt:lpstr>A little bit of history</vt:lpstr>
      <vt:lpstr>A true public infrastructure project</vt:lpstr>
      <vt:lpstr>Who uses gem5, and why?</vt:lpstr>
      <vt:lpstr>Education</vt:lpstr>
      <vt:lpstr>Academic Research</vt:lpstr>
      <vt:lpstr>Academic Researchers</vt:lpstr>
      <vt:lpstr>Industry</vt:lpstr>
      <vt:lpstr>Industry</vt:lpstr>
      <vt:lpstr>Let’s hit the ground running</vt:lpstr>
      <vt:lpstr>Typical Downloading</vt:lpstr>
      <vt:lpstr>Using CodeSpaces</vt:lpstr>
      <vt:lpstr>Using CodeSpaces</vt:lpstr>
      <vt:lpstr>Using CodeSpaces</vt:lpstr>
      <vt:lpstr>Building gem5</vt:lpstr>
      <vt:lpstr>Let’s start by writing a simulation configuration</vt:lpstr>
      <vt:lpstr>Let’s be lazy and use a prebuild board</vt:lpstr>
      <vt:lpstr>Let’s load some software!</vt:lpstr>
      <vt:lpstr>The gem5 Resources Web portal</vt:lpstr>
      <vt:lpstr>Back to the configuration: Put the board in the simulator</vt:lpstr>
      <vt:lpstr>There! We’re done!</vt:lpstr>
      <vt:lpstr>Run the simulation</vt:lpstr>
      <vt:lpstr>Let’s check other outputs here…</vt:lpstr>
      <vt:lpstr>Let’s check other outputs here…</vt:lpstr>
      <vt:lpstr>Let’s check other outputs here…</vt:lpstr>
      <vt:lpstr>Wait, did we do?</vt:lpstr>
      <vt:lpstr>Ok, but how does it all work?</vt:lpstr>
      <vt:lpstr>Nomenclature</vt:lpstr>
      <vt:lpstr>Nomenclature</vt:lpstr>
      <vt:lpstr>Nomenclature</vt:lpstr>
      <vt:lpstr>At its core: it’s a discrete event simulator</vt:lpstr>
      <vt:lpstr>At its core: it’s a discrete event simulator</vt:lpstr>
      <vt:lpstr>Discrete event simulation example</vt:lpstr>
      <vt:lpstr>Discrete event simulation</vt:lpstr>
      <vt:lpstr>Ok, but  how do you schedule these events?</vt:lpstr>
      <vt:lpstr>PowerPoint Presentation</vt:lpstr>
      <vt:lpstr>PowerPoint Presentation</vt:lpstr>
      <vt:lpstr> The stdlib modular metaphor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did we just do?</vt:lpstr>
      <vt:lpstr>gem5 is slloooww</vt:lpstr>
      <vt:lpstr>Fortunately, there are some work arounds</vt:lpstr>
      <vt:lpstr>Simulations can always be made faster by simulating less</vt:lpstr>
      <vt:lpstr>This isn’t always a bad thing… a lot of a simulation is of no interest to us</vt:lpstr>
      <vt:lpstr>Some techniques we provide</vt:lpstr>
      <vt:lpstr>SE mode vs FS mode</vt:lpstr>
      <vt:lpstr>SE mode example</vt:lpstr>
      <vt:lpstr>Suites (and argparse)</vt:lpstr>
      <vt:lpstr>The require function: Making sure we built the right thing</vt:lpstr>
      <vt:lpstr>SE mode</vt:lpstr>
      <vt:lpstr>FS and SE mode: Common Fit falls</vt:lpstr>
      <vt:lpstr>FS and SE mode</vt:lpstr>
      <vt:lpstr>CPU Models</vt:lpstr>
      <vt:lpstr>CPU Models: Memory Accesses</vt:lpstr>
      <vt:lpstr>CPU Models: Memory Accesses</vt:lpstr>
      <vt:lpstr>CPU Models: Simple</vt:lpstr>
      <vt:lpstr>CPU Models: Simple</vt:lpstr>
      <vt:lpstr>Let’s play around with a few different CPU models</vt:lpstr>
      <vt:lpstr>What I observed with matrix-multiply</vt:lpstr>
      <vt:lpstr>KVM Mode: The other special CPU Type</vt:lpstr>
      <vt:lpstr>Checkpointing</vt:lpstr>
      <vt:lpstr>Saving a Checkpoint</vt:lpstr>
      <vt:lpstr>Saving a Checkpoint</vt:lpstr>
      <vt:lpstr>Saving a Checkpoint</vt:lpstr>
      <vt:lpstr>Restoring from a checkpoint</vt:lpstr>
      <vt:lpstr>Sampling!</vt:lpstr>
      <vt:lpstr>You can now</vt:lpstr>
      <vt:lpstr>What’s next?</vt:lpstr>
      <vt:lpstr>SimObjects at a glance</vt:lpstr>
      <vt:lpstr>Adding a new SimObject</vt:lpstr>
      <vt:lpstr>Adding a new SimObject</vt:lpstr>
      <vt:lpstr>Step 1: Create a Python class</vt:lpstr>
      <vt:lpstr>Step 2: Implement the C++ </vt:lpstr>
      <vt:lpstr>Step 2: Implement the C++ </vt:lpstr>
      <vt:lpstr>Step 3: Register the SimObject and C++ file</vt:lpstr>
      <vt:lpstr>Step 4: (Re-)build gem5</vt:lpstr>
      <vt:lpstr>Step 5: Create a config script</vt:lpstr>
      <vt:lpstr>Adding Parameters and events to the SimObject</vt:lpstr>
      <vt:lpstr>Adding Parameters and events to the SimObject</vt:lpstr>
      <vt:lpstr>Adding Parameters and events to the SimObject</vt:lpstr>
      <vt:lpstr>Adding Parameters and events to the SimObject</vt:lpstr>
      <vt:lpstr>Adding Parameters and events to the SimObject</vt:lpstr>
      <vt:lpstr>Adding Parameters and events to the SimObject</vt:lpstr>
      <vt:lpstr>A little more to do in your own time</vt:lpstr>
      <vt:lpstr>Let’s see how SimObject objects are configured, utilized and create new components</vt:lpstr>
      <vt:lpstr>gem5 Resources</vt:lpstr>
      <vt:lpstr>Contributing to gem5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Caveats</vt:lpstr>
      <vt:lpstr>Bobby’s Advice</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Lowe-Power</dc:creator>
  <cp:lastModifiedBy>Bobby Bruce</cp:lastModifiedBy>
  <cp:revision>6</cp:revision>
  <dcterms:created xsi:type="dcterms:W3CDTF">2022-05-10T22:29:53Z</dcterms:created>
  <dcterms:modified xsi:type="dcterms:W3CDTF">2024-03-02T23:35:09Z</dcterms:modified>
</cp:coreProperties>
</file>